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1" r:id="rId3"/>
    <p:sldMasterId id="2147483690" r:id="rId4"/>
    <p:sldMasterId id="2147483706" r:id="rId5"/>
    <p:sldMasterId id="2147483718" r:id="rId6"/>
  </p:sldMasterIdLst>
  <p:notesMasterIdLst>
    <p:notesMasterId r:id="rId58"/>
  </p:notesMasterIdLst>
  <p:sldIdLst>
    <p:sldId id="256" r:id="rId7"/>
    <p:sldId id="257" r:id="rId8"/>
    <p:sldId id="258" r:id="rId9"/>
    <p:sldId id="266" r:id="rId10"/>
    <p:sldId id="264" r:id="rId11"/>
    <p:sldId id="265" r:id="rId12"/>
    <p:sldId id="309" r:id="rId13"/>
    <p:sldId id="260" r:id="rId14"/>
    <p:sldId id="261" r:id="rId15"/>
    <p:sldId id="291" r:id="rId16"/>
    <p:sldId id="292" r:id="rId17"/>
    <p:sldId id="293" r:id="rId18"/>
    <p:sldId id="294" r:id="rId19"/>
    <p:sldId id="295" r:id="rId20"/>
    <p:sldId id="296" r:id="rId21"/>
    <p:sldId id="297" r:id="rId22"/>
    <p:sldId id="298" r:id="rId23"/>
    <p:sldId id="299" r:id="rId24"/>
    <p:sldId id="300" r:id="rId25"/>
    <p:sldId id="301" r:id="rId26"/>
    <p:sldId id="302" r:id="rId27"/>
    <p:sldId id="303" r:id="rId28"/>
    <p:sldId id="304" r:id="rId29"/>
    <p:sldId id="305" r:id="rId30"/>
    <p:sldId id="306" r:id="rId31"/>
    <p:sldId id="307" r:id="rId32"/>
    <p:sldId id="308" r:id="rId33"/>
    <p:sldId id="290" r:id="rId34"/>
    <p:sldId id="263" r:id="rId35"/>
    <p:sldId id="268" r:id="rId36"/>
    <p:sldId id="269" r:id="rId37"/>
    <p:sldId id="270" r:id="rId38"/>
    <p:sldId id="271" r:id="rId39"/>
    <p:sldId id="272" r:id="rId40"/>
    <p:sldId id="273" r:id="rId41"/>
    <p:sldId id="274" r:id="rId42"/>
    <p:sldId id="275" r:id="rId43"/>
    <p:sldId id="276" r:id="rId44"/>
    <p:sldId id="277" r:id="rId45"/>
    <p:sldId id="278" r:id="rId46"/>
    <p:sldId id="279" r:id="rId47"/>
    <p:sldId id="286" r:id="rId48"/>
    <p:sldId id="280" r:id="rId49"/>
    <p:sldId id="281" r:id="rId50"/>
    <p:sldId id="282" r:id="rId51"/>
    <p:sldId id="283" r:id="rId52"/>
    <p:sldId id="284" r:id="rId53"/>
    <p:sldId id="285" r:id="rId54"/>
    <p:sldId id="288" r:id="rId55"/>
    <p:sldId id="287" r:id="rId56"/>
    <p:sldId id="267" r:id="rId57"/>
  </p:sldIdLst>
  <p:sldSz cx="10693400" cy="7556500"/>
  <p:notesSz cx="6858000" cy="9144000"/>
  <p:embeddedFontLst>
    <p:embeddedFont>
      <p:font typeface="Calibri" panose="020F0502020204030204" pitchFamily="34" charset="0"/>
      <p:regular r:id="rId59"/>
      <p:bold r:id="rId60"/>
      <p:italic r:id="rId61"/>
      <p:boldItalic r:id="rId62"/>
    </p:embeddedFont>
    <p:embeddedFont>
      <p:font typeface="Aptos" panose="020B0004020202020204" pitchFamily="34" charset="0"/>
      <p:regular r:id="rId63"/>
      <p:bold r:id="rId64"/>
      <p:italic r:id="rId65"/>
      <p:boldItalic r:id="rId66"/>
    </p:embeddedFont>
    <p:embeddedFont>
      <p:font typeface="Aptos Display" panose="020B0004020202020204" pitchFamily="34" charset="0"/>
      <p:regular r:id="rId67"/>
      <p:bold r:id="rId68"/>
      <p:italic r:id="rId69"/>
      <p:boldItalic r:id="rId70"/>
    </p:embeddedFont>
    <p:embeddedFont>
      <p:font typeface="DM Sans" panose="020B0604020202020204" charset="0"/>
      <p:regular r:id="rId71"/>
    </p:embeddedFont>
    <p:embeddedFont>
      <p:font typeface="DM Serif Display" panose="020B0604020202020204" charset="0"/>
      <p:regular r:id="rId72"/>
    </p:embeddedFont>
    <p:embeddedFont>
      <p:font typeface="Calibri Light" panose="020F0302020204030204" pitchFamily="34" charset="0"/>
      <p:regular r:id="rId73"/>
      <p:italic r:id="rId7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4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1358" autoAdjust="0"/>
  </p:normalViewPr>
  <p:slideViewPr>
    <p:cSldViewPr>
      <p:cViewPr varScale="1">
        <p:scale>
          <a:sx n="108" d="100"/>
          <a:sy n="108" d="100"/>
        </p:scale>
        <p:origin x="1182" y="11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font" Target="fonts/font5.fntdata"/><Relationship Id="rId68" Type="http://schemas.openxmlformats.org/officeDocument/2006/relationships/font" Target="fonts/font10.fntdata"/><Relationship Id="rId76"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notesMaster" Target="notesMasters/notesMaster1.xml"/><Relationship Id="rId66" Type="http://schemas.openxmlformats.org/officeDocument/2006/relationships/font" Target="fonts/font8.fntdata"/><Relationship Id="rId74" Type="http://schemas.openxmlformats.org/officeDocument/2006/relationships/font" Target="fonts/font16.fntdata"/><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font" Target="fonts/font3.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font" Target="fonts/font2.fntdata"/><Relationship Id="rId65" Type="http://schemas.openxmlformats.org/officeDocument/2006/relationships/font" Target="fonts/font7.fntdata"/><Relationship Id="rId73" Type="http://schemas.openxmlformats.org/officeDocument/2006/relationships/font" Target="fonts/font15.fntdata"/><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font" Target="fonts/font6.fntdata"/><Relationship Id="rId69" Type="http://schemas.openxmlformats.org/officeDocument/2006/relationships/font" Target="fonts/font11.fntdata"/><Relationship Id="rId77"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font" Target="fonts/font14.fntdata"/><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font" Target="fonts/font1.fntdata"/><Relationship Id="rId67" Type="http://schemas.openxmlformats.org/officeDocument/2006/relationships/font" Target="fonts/font9.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font" Target="fonts/font4.fntdata"/><Relationship Id="rId70" Type="http://schemas.openxmlformats.org/officeDocument/2006/relationships/font" Target="fonts/font12.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8FE773-923A-0B48-A7B5-1F9CD8E9598E}" type="doc">
      <dgm:prSet loTypeId="urn:microsoft.com/office/officeart/2005/8/layout/radial6" loCatId="" qsTypeId="urn:microsoft.com/office/officeart/2005/8/quickstyle/simple3" qsCatId="simple" csTypeId="urn:microsoft.com/office/officeart/2005/8/colors/accent1_2" csCatId="accent1" phldr="1"/>
      <dgm:spPr/>
      <dgm:t>
        <a:bodyPr/>
        <a:lstStyle/>
        <a:p>
          <a:endParaRPr lang="en-GB"/>
        </a:p>
      </dgm:t>
    </dgm:pt>
    <dgm:pt modelId="{9882E60B-CC81-044E-8991-C0D6FB5FFA8C}">
      <dgm:prSet phldrT="[Text]"/>
      <dgm:spPr>
        <a:solidFill>
          <a:srgbClr val="38AEF6"/>
        </a:solidFill>
      </dgm:spPr>
      <dgm:t>
        <a:bodyPr/>
        <a:lstStyle/>
        <a:p>
          <a:r>
            <a:rPr lang="en-GB" b="0" dirty="0">
              <a:solidFill>
                <a:schemeClr val="bg1"/>
              </a:solidFill>
            </a:rPr>
            <a:t>Limbic System</a:t>
          </a:r>
        </a:p>
      </dgm:t>
    </dgm:pt>
    <dgm:pt modelId="{6AC33FAF-5840-6C4A-82CB-2C460A50561B}" type="parTrans" cxnId="{D6244775-1F99-B84B-AFCB-6DFAD894B244}">
      <dgm:prSet/>
      <dgm:spPr/>
      <dgm:t>
        <a:bodyPr/>
        <a:lstStyle/>
        <a:p>
          <a:endParaRPr lang="en-GB"/>
        </a:p>
      </dgm:t>
    </dgm:pt>
    <dgm:pt modelId="{BEE76EF7-72AA-2C4E-B8CE-3129D385F92B}" type="sibTrans" cxnId="{D6244775-1F99-B84B-AFCB-6DFAD894B244}">
      <dgm:prSet/>
      <dgm:spPr/>
      <dgm:t>
        <a:bodyPr/>
        <a:lstStyle/>
        <a:p>
          <a:endParaRPr lang="en-GB"/>
        </a:p>
      </dgm:t>
    </dgm:pt>
    <dgm:pt modelId="{75ABF96F-CB9A-2948-9D1B-5B035E461994}">
      <dgm:prSet phldrT="[Text]" custT="1"/>
      <dgm:spPr>
        <a:solidFill>
          <a:srgbClr val="38AEF6"/>
        </a:solidFill>
      </dgm:spPr>
      <dgm:t>
        <a:bodyPr/>
        <a:lstStyle/>
        <a:p>
          <a:r>
            <a:rPr lang="en-GB" sz="1400" b="0" dirty="0">
              <a:solidFill>
                <a:schemeClr val="bg1"/>
              </a:solidFill>
            </a:rPr>
            <a:t>Emotions</a:t>
          </a:r>
        </a:p>
      </dgm:t>
    </dgm:pt>
    <dgm:pt modelId="{FACDD2D0-90FF-B343-985D-5D87AA8C7543}" type="parTrans" cxnId="{197872E0-7ECA-A544-AB42-3DDE7D9B15FE}">
      <dgm:prSet/>
      <dgm:spPr/>
      <dgm:t>
        <a:bodyPr/>
        <a:lstStyle/>
        <a:p>
          <a:endParaRPr lang="en-GB"/>
        </a:p>
      </dgm:t>
    </dgm:pt>
    <dgm:pt modelId="{4E5913A4-0D47-E84B-94EC-44F09059B454}" type="sibTrans" cxnId="{197872E0-7ECA-A544-AB42-3DDE7D9B15FE}">
      <dgm:prSet/>
      <dgm:spPr>
        <a:solidFill>
          <a:srgbClr val="38AEF6"/>
        </a:solidFill>
      </dgm:spPr>
      <dgm:t>
        <a:bodyPr/>
        <a:lstStyle/>
        <a:p>
          <a:endParaRPr lang="en-GB"/>
        </a:p>
      </dgm:t>
    </dgm:pt>
    <dgm:pt modelId="{9A195F74-7703-5C4C-AD27-7758FE12D99C}">
      <dgm:prSet phldrT="[Text]" custT="1"/>
      <dgm:spPr>
        <a:solidFill>
          <a:srgbClr val="38AEF6"/>
        </a:solidFill>
      </dgm:spPr>
      <dgm:t>
        <a:bodyPr/>
        <a:lstStyle/>
        <a:p>
          <a:r>
            <a:rPr lang="en-GB" sz="1400" b="0" dirty="0">
              <a:solidFill>
                <a:schemeClr val="bg1"/>
              </a:solidFill>
            </a:rPr>
            <a:t>Reward</a:t>
          </a:r>
        </a:p>
      </dgm:t>
    </dgm:pt>
    <dgm:pt modelId="{EFBF4446-A501-5848-91AF-A3C33FFCD294}" type="parTrans" cxnId="{4CCF956F-D758-7940-A030-7E5C71E69658}">
      <dgm:prSet/>
      <dgm:spPr/>
      <dgm:t>
        <a:bodyPr/>
        <a:lstStyle/>
        <a:p>
          <a:endParaRPr lang="en-GB"/>
        </a:p>
      </dgm:t>
    </dgm:pt>
    <dgm:pt modelId="{70B26C5A-8E8B-E444-83A5-E66049367374}" type="sibTrans" cxnId="{4CCF956F-D758-7940-A030-7E5C71E69658}">
      <dgm:prSet/>
      <dgm:spPr>
        <a:solidFill>
          <a:srgbClr val="38AEF6"/>
        </a:solidFill>
      </dgm:spPr>
      <dgm:t>
        <a:bodyPr/>
        <a:lstStyle/>
        <a:p>
          <a:endParaRPr lang="en-GB"/>
        </a:p>
      </dgm:t>
    </dgm:pt>
    <dgm:pt modelId="{30771A39-4B00-A143-9CCC-88A1F909C470}">
      <dgm:prSet phldrT="[Text]" custT="1"/>
      <dgm:spPr>
        <a:solidFill>
          <a:srgbClr val="38AEF6"/>
        </a:solidFill>
      </dgm:spPr>
      <dgm:t>
        <a:bodyPr/>
        <a:lstStyle/>
        <a:p>
          <a:r>
            <a:rPr lang="en-GB" sz="1400" b="0" dirty="0">
              <a:solidFill>
                <a:schemeClr val="bg1"/>
              </a:solidFill>
            </a:rPr>
            <a:t>Motivation/Memory</a:t>
          </a:r>
        </a:p>
      </dgm:t>
    </dgm:pt>
    <dgm:pt modelId="{2A0B6DAD-F633-8943-B787-E38D78A16B43}" type="parTrans" cxnId="{6F262466-93CD-6446-B865-D84B21CDE71E}">
      <dgm:prSet/>
      <dgm:spPr/>
      <dgm:t>
        <a:bodyPr/>
        <a:lstStyle/>
        <a:p>
          <a:endParaRPr lang="en-GB"/>
        </a:p>
      </dgm:t>
    </dgm:pt>
    <dgm:pt modelId="{471268F2-3173-BC49-A559-60A7CA7BB598}" type="sibTrans" cxnId="{6F262466-93CD-6446-B865-D84B21CDE71E}">
      <dgm:prSet/>
      <dgm:spPr>
        <a:solidFill>
          <a:srgbClr val="38AEF6"/>
        </a:solidFill>
      </dgm:spPr>
      <dgm:t>
        <a:bodyPr/>
        <a:lstStyle/>
        <a:p>
          <a:endParaRPr lang="en-GB"/>
        </a:p>
      </dgm:t>
    </dgm:pt>
    <dgm:pt modelId="{128C3FC0-70FF-DF48-A5FA-35DC2744B393}">
      <dgm:prSet phldrT="[Text]" custT="1"/>
      <dgm:spPr>
        <a:solidFill>
          <a:srgbClr val="38AEF6"/>
        </a:solidFill>
      </dgm:spPr>
      <dgm:t>
        <a:bodyPr/>
        <a:lstStyle/>
        <a:p>
          <a:r>
            <a:rPr lang="en-GB" sz="1400" b="0" dirty="0">
              <a:solidFill>
                <a:schemeClr val="bg1"/>
              </a:solidFill>
            </a:rPr>
            <a:t>Feeling</a:t>
          </a:r>
        </a:p>
      </dgm:t>
    </dgm:pt>
    <dgm:pt modelId="{21BA4387-1570-374C-AE6F-8902CC87D982}" type="parTrans" cxnId="{1A631DA9-C3C9-9149-920E-813567040A70}">
      <dgm:prSet/>
      <dgm:spPr/>
      <dgm:t>
        <a:bodyPr/>
        <a:lstStyle/>
        <a:p>
          <a:endParaRPr lang="en-GB"/>
        </a:p>
      </dgm:t>
    </dgm:pt>
    <dgm:pt modelId="{4D2EC0DB-8649-D941-8D49-D9B3B2FCE3C9}" type="sibTrans" cxnId="{1A631DA9-C3C9-9149-920E-813567040A70}">
      <dgm:prSet/>
      <dgm:spPr>
        <a:solidFill>
          <a:srgbClr val="38AEF6"/>
        </a:solidFill>
      </dgm:spPr>
      <dgm:t>
        <a:bodyPr/>
        <a:lstStyle/>
        <a:p>
          <a:endParaRPr lang="en-GB"/>
        </a:p>
      </dgm:t>
    </dgm:pt>
    <dgm:pt modelId="{77E89908-E9EE-574B-8C44-7ACC4933F298}" type="pres">
      <dgm:prSet presAssocID="{308FE773-923A-0B48-A7B5-1F9CD8E9598E}" presName="Name0" presStyleCnt="0">
        <dgm:presLayoutVars>
          <dgm:chMax val="1"/>
          <dgm:dir/>
          <dgm:animLvl val="ctr"/>
          <dgm:resizeHandles val="exact"/>
        </dgm:presLayoutVars>
      </dgm:prSet>
      <dgm:spPr/>
      <dgm:t>
        <a:bodyPr/>
        <a:lstStyle/>
        <a:p>
          <a:endParaRPr lang="en-US"/>
        </a:p>
      </dgm:t>
    </dgm:pt>
    <dgm:pt modelId="{37383034-63C9-9C45-993B-70E90AB05A4F}" type="pres">
      <dgm:prSet presAssocID="{9882E60B-CC81-044E-8991-C0D6FB5FFA8C}" presName="centerShape" presStyleLbl="node0" presStyleIdx="0" presStyleCnt="1"/>
      <dgm:spPr/>
      <dgm:t>
        <a:bodyPr/>
        <a:lstStyle/>
        <a:p>
          <a:endParaRPr lang="en-US"/>
        </a:p>
      </dgm:t>
    </dgm:pt>
    <dgm:pt modelId="{7296B211-861F-9C4C-9706-B9816EC4AE88}" type="pres">
      <dgm:prSet presAssocID="{128C3FC0-70FF-DF48-A5FA-35DC2744B393}" presName="node" presStyleLbl="node1" presStyleIdx="0" presStyleCnt="4" custScaleX="136734">
        <dgm:presLayoutVars>
          <dgm:bulletEnabled val="1"/>
        </dgm:presLayoutVars>
      </dgm:prSet>
      <dgm:spPr/>
      <dgm:t>
        <a:bodyPr/>
        <a:lstStyle/>
        <a:p>
          <a:endParaRPr lang="en-US"/>
        </a:p>
      </dgm:t>
    </dgm:pt>
    <dgm:pt modelId="{C5E287FF-0EDC-8440-A872-2741D66DBD56}" type="pres">
      <dgm:prSet presAssocID="{128C3FC0-70FF-DF48-A5FA-35DC2744B393}" presName="dummy" presStyleCnt="0"/>
      <dgm:spPr/>
    </dgm:pt>
    <dgm:pt modelId="{89B88E73-0423-1043-A54B-BD7632F19FA9}" type="pres">
      <dgm:prSet presAssocID="{4D2EC0DB-8649-D941-8D49-D9B3B2FCE3C9}" presName="sibTrans" presStyleLbl="sibTrans2D1" presStyleIdx="0" presStyleCnt="4"/>
      <dgm:spPr/>
      <dgm:t>
        <a:bodyPr/>
        <a:lstStyle/>
        <a:p>
          <a:endParaRPr lang="en-US"/>
        </a:p>
      </dgm:t>
    </dgm:pt>
    <dgm:pt modelId="{D244C69C-CBC3-E44D-9944-AD2BF19133D0}" type="pres">
      <dgm:prSet presAssocID="{75ABF96F-CB9A-2948-9D1B-5B035E461994}" presName="node" presStyleLbl="node1" presStyleIdx="1" presStyleCnt="4" custScaleX="136734">
        <dgm:presLayoutVars>
          <dgm:bulletEnabled val="1"/>
        </dgm:presLayoutVars>
      </dgm:prSet>
      <dgm:spPr/>
      <dgm:t>
        <a:bodyPr/>
        <a:lstStyle/>
        <a:p>
          <a:endParaRPr lang="en-US"/>
        </a:p>
      </dgm:t>
    </dgm:pt>
    <dgm:pt modelId="{2A7F744E-472C-8A4D-9F16-000250562BD2}" type="pres">
      <dgm:prSet presAssocID="{75ABF96F-CB9A-2948-9D1B-5B035E461994}" presName="dummy" presStyleCnt="0"/>
      <dgm:spPr/>
    </dgm:pt>
    <dgm:pt modelId="{D694D02E-B613-734B-BEC9-31A0D566A116}" type="pres">
      <dgm:prSet presAssocID="{4E5913A4-0D47-E84B-94EC-44F09059B454}" presName="sibTrans" presStyleLbl="sibTrans2D1" presStyleIdx="1" presStyleCnt="4"/>
      <dgm:spPr/>
      <dgm:t>
        <a:bodyPr/>
        <a:lstStyle/>
        <a:p>
          <a:endParaRPr lang="en-US"/>
        </a:p>
      </dgm:t>
    </dgm:pt>
    <dgm:pt modelId="{9E673A0C-3B61-4945-B30B-9B9356B7CC09}" type="pres">
      <dgm:prSet presAssocID="{9A195F74-7703-5C4C-AD27-7758FE12D99C}" presName="node" presStyleLbl="node1" presStyleIdx="2" presStyleCnt="4" custScaleX="136734">
        <dgm:presLayoutVars>
          <dgm:bulletEnabled val="1"/>
        </dgm:presLayoutVars>
      </dgm:prSet>
      <dgm:spPr/>
      <dgm:t>
        <a:bodyPr/>
        <a:lstStyle/>
        <a:p>
          <a:endParaRPr lang="en-US"/>
        </a:p>
      </dgm:t>
    </dgm:pt>
    <dgm:pt modelId="{3FAFCC30-0A3B-554F-9652-4C4506B109D5}" type="pres">
      <dgm:prSet presAssocID="{9A195F74-7703-5C4C-AD27-7758FE12D99C}" presName="dummy" presStyleCnt="0"/>
      <dgm:spPr/>
    </dgm:pt>
    <dgm:pt modelId="{10F8B251-1619-6049-9504-ABA3F43084F6}" type="pres">
      <dgm:prSet presAssocID="{70B26C5A-8E8B-E444-83A5-E66049367374}" presName="sibTrans" presStyleLbl="sibTrans2D1" presStyleIdx="2" presStyleCnt="4"/>
      <dgm:spPr/>
      <dgm:t>
        <a:bodyPr/>
        <a:lstStyle/>
        <a:p>
          <a:endParaRPr lang="en-US"/>
        </a:p>
      </dgm:t>
    </dgm:pt>
    <dgm:pt modelId="{5D62AB9E-1A78-6F4B-8B43-70A9360F7B32}" type="pres">
      <dgm:prSet presAssocID="{30771A39-4B00-A143-9CCC-88A1F909C470}" presName="node" presStyleLbl="node1" presStyleIdx="3" presStyleCnt="4" custScaleX="136734">
        <dgm:presLayoutVars>
          <dgm:bulletEnabled val="1"/>
        </dgm:presLayoutVars>
      </dgm:prSet>
      <dgm:spPr/>
      <dgm:t>
        <a:bodyPr/>
        <a:lstStyle/>
        <a:p>
          <a:endParaRPr lang="en-US"/>
        </a:p>
      </dgm:t>
    </dgm:pt>
    <dgm:pt modelId="{BD336839-F636-EC46-91C4-E6758CDDA6A0}" type="pres">
      <dgm:prSet presAssocID="{30771A39-4B00-A143-9CCC-88A1F909C470}" presName="dummy" presStyleCnt="0"/>
      <dgm:spPr/>
    </dgm:pt>
    <dgm:pt modelId="{DD997350-DC5A-9241-B4FF-4646DE098A38}" type="pres">
      <dgm:prSet presAssocID="{471268F2-3173-BC49-A559-60A7CA7BB598}" presName="sibTrans" presStyleLbl="sibTrans2D1" presStyleIdx="3" presStyleCnt="4"/>
      <dgm:spPr/>
      <dgm:t>
        <a:bodyPr/>
        <a:lstStyle/>
        <a:p>
          <a:endParaRPr lang="en-US"/>
        </a:p>
      </dgm:t>
    </dgm:pt>
  </dgm:ptLst>
  <dgm:cxnLst>
    <dgm:cxn modelId="{4097D54D-1CE1-4845-B0C4-E9F768ADC3F7}" type="presOf" srcId="{9882E60B-CC81-044E-8991-C0D6FB5FFA8C}" destId="{37383034-63C9-9C45-993B-70E90AB05A4F}" srcOrd="0" destOrd="0" presId="urn:microsoft.com/office/officeart/2005/8/layout/radial6"/>
    <dgm:cxn modelId="{07D3ECC9-3461-9D4D-A3F2-157DD5D463DC}" type="presOf" srcId="{308FE773-923A-0B48-A7B5-1F9CD8E9598E}" destId="{77E89908-E9EE-574B-8C44-7ACC4933F298}" srcOrd="0" destOrd="0" presId="urn:microsoft.com/office/officeart/2005/8/layout/radial6"/>
    <dgm:cxn modelId="{9B1DB21A-C6C8-FC4F-976A-5A4FE88A43B4}" type="presOf" srcId="{75ABF96F-CB9A-2948-9D1B-5B035E461994}" destId="{D244C69C-CBC3-E44D-9944-AD2BF19133D0}" srcOrd="0" destOrd="0" presId="urn:microsoft.com/office/officeart/2005/8/layout/radial6"/>
    <dgm:cxn modelId="{E981ACC9-EF16-0846-8C63-3402AB9C49A4}" type="presOf" srcId="{9A195F74-7703-5C4C-AD27-7758FE12D99C}" destId="{9E673A0C-3B61-4945-B30B-9B9356B7CC09}" srcOrd="0" destOrd="0" presId="urn:microsoft.com/office/officeart/2005/8/layout/radial6"/>
    <dgm:cxn modelId="{609E1A9F-89FF-9D4E-B4CF-55C727228FDE}" type="presOf" srcId="{30771A39-4B00-A143-9CCC-88A1F909C470}" destId="{5D62AB9E-1A78-6F4B-8B43-70A9360F7B32}" srcOrd="0" destOrd="0" presId="urn:microsoft.com/office/officeart/2005/8/layout/radial6"/>
    <dgm:cxn modelId="{FFD656FE-D7B8-6243-8112-8F5A0A448435}" type="presOf" srcId="{471268F2-3173-BC49-A559-60A7CA7BB598}" destId="{DD997350-DC5A-9241-B4FF-4646DE098A38}" srcOrd="0" destOrd="0" presId="urn:microsoft.com/office/officeart/2005/8/layout/radial6"/>
    <dgm:cxn modelId="{197872E0-7ECA-A544-AB42-3DDE7D9B15FE}" srcId="{9882E60B-CC81-044E-8991-C0D6FB5FFA8C}" destId="{75ABF96F-CB9A-2948-9D1B-5B035E461994}" srcOrd="1" destOrd="0" parTransId="{FACDD2D0-90FF-B343-985D-5D87AA8C7543}" sibTransId="{4E5913A4-0D47-E84B-94EC-44F09059B454}"/>
    <dgm:cxn modelId="{A62BF981-E56D-CB4C-B24B-7114F88B1981}" type="presOf" srcId="{70B26C5A-8E8B-E444-83A5-E66049367374}" destId="{10F8B251-1619-6049-9504-ABA3F43084F6}" srcOrd="0" destOrd="0" presId="urn:microsoft.com/office/officeart/2005/8/layout/radial6"/>
    <dgm:cxn modelId="{6F262466-93CD-6446-B865-D84B21CDE71E}" srcId="{9882E60B-CC81-044E-8991-C0D6FB5FFA8C}" destId="{30771A39-4B00-A143-9CCC-88A1F909C470}" srcOrd="3" destOrd="0" parTransId="{2A0B6DAD-F633-8943-B787-E38D78A16B43}" sibTransId="{471268F2-3173-BC49-A559-60A7CA7BB598}"/>
    <dgm:cxn modelId="{9191EDB5-D7DC-5546-A823-3012C1DE45D2}" type="presOf" srcId="{4E5913A4-0D47-E84B-94EC-44F09059B454}" destId="{D694D02E-B613-734B-BEC9-31A0D566A116}" srcOrd="0" destOrd="0" presId="urn:microsoft.com/office/officeart/2005/8/layout/radial6"/>
    <dgm:cxn modelId="{1BBBE8DE-E85F-8A42-BDD7-3BA40FD036CF}" type="presOf" srcId="{128C3FC0-70FF-DF48-A5FA-35DC2744B393}" destId="{7296B211-861F-9C4C-9706-B9816EC4AE88}" srcOrd="0" destOrd="0" presId="urn:microsoft.com/office/officeart/2005/8/layout/radial6"/>
    <dgm:cxn modelId="{4CCF956F-D758-7940-A030-7E5C71E69658}" srcId="{9882E60B-CC81-044E-8991-C0D6FB5FFA8C}" destId="{9A195F74-7703-5C4C-AD27-7758FE12D99C}" srcOrd="2" destOrd="0" parTransId="{EFBF4446-A501-5848-91AF-A3C33FFCD294}" sibTransId="{70B26C5A-8E8B-E444-83A5-E66049367374}"/>
    <dgm:cxn modelId="{76D09462-28B2-1E46-8A9D-737D6138D6FD}" type="presOf" srcId="{4D2EC0DB-8649-D941-8D49-D9B3B2FCE3C9}" destId="{89B88E73-0423-1043-A54B-BD7632F19FA9}" srcOrd="0" destOrd="0" presId="urn:microsoft.com/office/officeart/2005/8/layout/radial6"/>
    <dgm:cxn modelId="{1A631DA9-C3C9-9149-920E-813567040A70}" srcId="{9882E60B-CC81-044E-8991-C0D6FB5FFA8C}" destId="{128C3FC0-70FF-DF48-A5FA-35DC2744B393}" srcOrd="0" destOrd="0" parTransId="{21BA4387-1570-374C-AE6F-8902CC87D982}" sibTransId="{4D2EC0DB-8649-D941-8D49-D9B3B2FCE3C9}"/>
    <dgm:cxn modelId="{D6244775-1F99-B84B-AFCB-6DFAD894B244}" srcId="{308FE773-923A-0B48-A7B5-1F9CD8E9598E}" destId="{9882E60B-CC81-044E-8991-C0D6FB5FFA8C}" srcOrd="0" destOrd="0" parTransId="{6AC33FAF-5840-6C4A-82CB-2C460A50561B}" sibTransId="{BEE76EF7-72AA-2C4E-B8CE-3129D385F92B}"/>
    <dgm:cxn modelId="{1B2211B5-5CCE-DF43-BF7E-CA5F2E2B6E0F}" type="presParOf" srcId="{77E89908-E9EE-574B-8C44-7ACC4933F298}" destId="{37383034-63C9-9C45-993B-70E90AB05A4F}" srcOrd="0" destOrd="0" presId="urn:microsoft.com/office/officeart/2005/8/layout/radial6"/>
    <dgm:cxn modelId="{415C031F-7220-C943-B22D-0398A7ED8C52}" type="presParOf" srcId="{77E89908-E9EE-574B-8C44-7ACC4933F298}" destId="{7296B211-861F-9C4C-9706-B9816EC4AE88}" srcOrd="1" destOrd="0" presId="urn:microsoft.com/office/officeart/2005/8/layout/radial6"/>
    <dgm:cxn modelId="{58593B78-DA70-7440-A1C4-8501023B1E06}" type="presParOf" srcId="{77E89908-E9EE-574B-8C44-7ACC4933F298}" destId="{C5E287FF-0EDC-8440-A872-2741D66DBD56}" srcOrd="2" destOrd="0" presId="urn:microsoft.com/office/officeart/2005/8/layout/radial6"/>
    <dgm:cxn modelId="{4CD94346-CD43-7447-9D9F-E21E52D84245}" type="presParOf" srcId="{77E89908-E9EE-574B-8C44-7ACC4933F298}" destId="{89B88E73-0423-1043-A54B-BD7632F19FA9}" srcOrd="3" destOrd="0" presId="urn:microsoft.com/office/officeart/2005/8/layout/radial6"/>
    <dgm:cxn modelId="{1FFAC34B-65FA-3A43-BD06-F4CAD56FB2AF}" type="presParOf" srcId="{77E89908-E9EE-574B-8C44-7ACC4933F298}" destId="{D244C69C-CBC3-E44D-9944-AD2BF19133D0}" srcOrd="4" destOrd="0" presId="urn:microsoft.com/office/officeart/2005/8/layout/radial6"/>
    <dgm:cxn modelId="{BC853264-C319-DA47-B3FC-BFEAA89463A6}" type="presParOf" srcId="{77E89908-E9EE-574B-8C44-7ACC4933F298}" destId="{2A7F744E-472C-8A4D-9F16-000250562BD2}" srcOrd="5" destOrd="0" presId="urn:microsoft.com/office/officeart/2005/8/layout/radial6"/>
    <dgm:cxn modelId="{6165E743-1B6C-B347-AF96-FD05BC0A2387}" type="presParOf" srcId="{77E89908-E9EE-574B-8C44-7ACC4933F298}" destId="{D694D02E-B613-734B-BEC9-31A0D566A116}" srcOrd="6" destOrd="0" presId="urn:microsoft.com/office/officeart/2005/8/layout/radial6"/>
    <dgm:cxn modelId="{30369683-C699-B143-B497-3952C9D10AD2}" type="presParOf" srcId="{77E89908-E9EE-574B-8C44-7ACC4933F298}" destId="{9E673A0C-3B61-4945-B30B-9B9356B7CC09}" srcOrd="7" destOrd="0" presId="urn:microsoft.com/office/officeart/2005/8/layout/radial6"/>
    <dgm:cxn modelId="{2738BB42-9CB0-F749-96AD-BC9FA147EF72}" type="presParOf" srcId="{77E89908-E9EE-574B-8C44-7ACC4933F298}" destId="{3FAFCC30-0A3B-554F-9652-4C4506B109D5}" srcOrd="8" destOrd="0" presId="urn:microsoft.com/office/officeart/2005/8/layout/radial6"/>
    <dgm:cxn modelId="{A4F4611F-34CA-0549-8170-F6E1D4D6877E}" type="presParOf" srcId="{77E89908-E9EE-574B-8C44-7ACC4933F298}" destId="{10F8B251-1619-6049-9504-ABA3F43084F6}" srcOrd="9" destOrd="0" presId="urn:microsoft.com/office/officeart/2005/8/layout/radial6"/>
    <dgm:cxn modelId="{58F2E3B2-AB4E-8441-A960-252652821EB6}" type="presParOf" srcId="{77E89908-E9EE-574B-8C44-7ACC4933F298}" destId="{5D62AB9E-1A78-6F4B-8B43-70A9360F7B32}" srcOrd="10" destOrd="0" presId="urn:microsoft.com/office/officeart/2005/8/layout/radial6"/>
    <dgm:cxn modelId="{7052A530-CBB6-4C4C-99C3-233B2EECC502}" type="presParOf" srcId="{77E89908-E9EE-574B-8C44-7ACC4933F298}" destId="{BD336839-F636-EC46-91C4-E6758CDDA6A0}" srcOrd="11" destOrd="0" presId="urn:microsoft.com/office/officeart/2005/8/layout/radial6"/>
    <dgm:cxn modelId="{FF2D8B47-DE1A-7041-B2A7-C960EE7F271C}" type="presParOf" srcId="{77E89908-E9EE-574B-8C44-7ACC4933F298}" destId="{DD997350-DC5A-9241-B4FF-4646DE098A38}"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997350-DC5A-9241-B4FF-4646DE098A38}">
      <dsp:nvSpPr>
        <dsp:cNvPr id="0" name=""/>
        <dsp:cNvSpPr/>
      </dsp:nvSpPr>
      <dsp:spPr>
        <a:xfrm>
          <a:off x="1505122" y="358900"/>
          <a:ext cx="2390203" cy="2390203"/>
        </a:xfrm>
        <a:prstGeom prst="blockArc">
          <a:avLst>
            <a:gd name="adj1" fmla="val 10800000"/>
            <a:gd name="adj2" fmla="val 16200000"/>
            <a:gd name="adj3" fmla="val 4643"/>
          </a:avLst>
        </a:prstGeom>
        <a:solidFill>
          <a:srgbClr val="38AEF6"/>
        </a:solidFill>
        <a:ln>
          <a:noFill/>
        </a:ln>
        <a:effectLst/>
      </dsp:spPr>
      <dsp:style>
        <a:lnRef idx="0">
          <a:scrgbClr r="0" g="0" b="0"/>
        </a:lnRef>
        <a:fillRef idx="2">
          <a:scrgbClr r="0" g="0" b="0"/>
        </a:fillRef>
        <a:effectRef idx="1">
          <a:scrgbClr r="0" g="0" b="0"/>
        </a:effectRef>
        <a:fontRef idx="minor">
          <a:schemeClr val="dk1"/>
        </a:fontRef>
      </dsp:style>
    </dsp:sp>
    <dsp:sp modelId="{10F8B251-1619-6049-9504-ABA3F43084F6}">
      <dsp:nvSpPr>
        <dsp:cNvPr id="0" name=""/>
        <dsp:cNvSpPr/>
      </dsp:nvSpPr>
      <dsp:spPr>
        <a:xfrm>
          <a:off x="1505122" y="358900"/>
          <a:ext cx="2390203" cy="2390203"/>
        </a:xfrm>
        <a:prstGeom prst="blockArc">
          <a:avLst>
            <a:gd name="adj1" fmla="val 5400000"/>
            <a:gd name="adj2" fmla="val 10800000"/>
            <a:gd name="adj3" fmla="val 4643"/>
          </a:avLst>
        </a:prstGeom>
        <a:solidFill>
          <a:srgbClr val="38AEF6"/>
        </a:solidFill>
        <a:ln>
          <a:noFill/>
        </a:ln>
        <a:effectLst/>
      </dsp:spPr>
      <dsp:style>
        <a:lnRef idx="0">
          <a:scrgbClr r="0" g="0" b="0"/>
        </a:lnRef>
        <a:fillRef idx="2">
          <a:scrgbClr r="0" g="0" b="0"/>
        </a:fillRef>
        <a:effectRef idx="1">
          <a:scrgbClr r="0" g="0" b="0"/>
        </a:effectRef>
        <a:fontRef idx="minor">
          <a:schemeClr val="dk1"/>
        </a:fontRef>
      </dsp:style>
    </dsp:sp>
    <dsp:sp modelId="{D694D02E-B613-734B-BEC9-31A0D566A116}">
      <dsp:nvSpPr>
        <dsp:cNvPr id="0" name=""/>
        <dsp:cNvSpPr/>
      </dsp:nvSpPr>
      <dsp:spPr>
        <a:xfrm>
          <a:off x="1505122" y="358900"/>
          <a:ext cx="2390203" cy="2390203"/>
        </a:xfrm>
        <a:prstGeom prst="blockArc">
          <a:avLst>
            <a:gd name="adj1" fmla="val 0"/>
            <a:gd name="adj2" fmla="val 5400000"/>
            <a:gd name="adj3" fmla="val 4643"/>
          </a:avLst>
        </a:prstGeom>
        <a:solidFill>
          <a:srgbClr val="38AEF6"/>
        </a:solidFill>
        <a:ln>
          <a:noFill/>
        </a:ln>
        <a:effectLst/>
      </dsp:spPr>
      <dsp:style>
        <a:lnRef idx="0">
          <a:scrgbClr r="0" g="0" b="0"/>
        </a:lnRef>
        <a:fillRef idx="2">
          <a:scrgbClr r="0" g="0" b="0"/>
        </a:fillRef>
        <a:effectRef idx="1">
          <a:scrgbClr r="0" g="0" b="0"/>
        </a:effectRef>
        <a:fontRef idx="minor">
          <a:schemeClr val="dk1"/>
        </a:fontRef>
      </dsp:style>
    </dsp:sp>
    <dsp:sp modelId="{89B88E73-0423-1043-A54B-BD7632F19FA9}">
      <dsp:nvSpPr>
        <dsp:cNvPr id="0" name=""/>
        <dsp:cNvSpPr/>
      </dsp:nvSpPr>
      <dsp:spPr>
        <a:xfrm>
          <a:off x="1505122" y="358900"/>
          <a:ext cx="2390203" cy="2390203"/>
        </a:xfrm>
        <a:prstGeom prst="blockArc">
          <a:avLst>
            <a:gd name="adj1" fmla="val 16200000"/>
            <a:gd name="adj2" fmla="val 0"/>
            <a:gd name="adj3" fmla="val 4643"/>
          </a:avLst>
        </a:prstGeom>
        <a:solidFill>
          <a:srgbClr val="38AEF6"/>
        </a:solidFill>
        <a:ln>
          <a:noFill/>
        </a:ln>
        <a:effectLst/>
      </dsp:spPr>
      <dsp:style>
        <a:lnRef idx="0">
          <a:scrgbClr r="0" g="0" b="0"/>
        </a:lnRef>
        <a:fillRef idx="2">
          <a:scrgbClr r="0" g="0" b="0"/>
        </a:fillRef>
        <a:effectRef idx="1">
          <a:scrgbClr r="0" g="0" b="0"/>
        </a:effectRef>
        <a:fontRef idx="minor">
          <a:schemeClr val="dk1"/>
        </a:fontRef>
      </dsp:style>
    </dsp:sp>
    <dsp:sp modelId="{37383034-63C9-9C45-993B-70E90AB05A4F}">
      <dsp:nvSpPr>
        <dsp:cNvPr id="0" name=""/>
        <dsp:cNvSpPr/>
      </dsp:nvSpPr>
      <dsp:spPr>
        <a:xfrm>
          <a:off x="2149763" y="1003541"/>
          <a:ext cx="1100921" cy="1100921"/>
        </a:xfrm>
        <a:prstGeom prst="ellipse">
          <a:avLst/>
        </a:prstGeom>
        <a:solidFill>
          <a:srgbClr val="38AEF6"/>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GB" sz="1700" b="0" kern="1200" dirty="0">
              <a:solidFill>
                <a:schemeClr val="bg1"/>
              </a:solidFill>
            </a:rPr>
            <a:t>Limbic System</a:t>
          </a:r>
        </a:p>
      </dsp:txBody>
      <dsp:txXfrm>
        <a:off x="2310989" y="1164767"/>
        <a:ext cx="778469" cy="778469"/>
      </dsp:txXfrm>
    </dsp:sp>
    <dsp:sp modelId="{7296B211-861F-9C4C-9706-B9816EC4AE88}">
      <dsp:nvSpPr>
        <dsp:cNvPr id="0" name=""/>
        <dsp:cNvSpPr/>
      </dsp:nvSpPr>
      <dsp:spPr>
        <a:xfrm>
          <a:off x="2173357" y="1321"/>
          <a:ext cx="1053733" cy="770645"/>
        </a:xfrm>
        <a:prstGeom prst="ellipse">
          <a:avLst/>
        </a:prstGeom>
        <a:solidFill>
          <a:srgbClr val="38AEF6"/>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b="0" kern="1200" dirty="0">
              <a:solidFill>
                <a:schemeClr val="bg1"/>
              </a:solidFill>
            </a:rPr>
            <a:t>Feeling</a:t>
          </a:r>
        </a:p>
      </dsp:txBody>
      <dsp:txXfrm>
        <a:off x="2327673" y="114179"/>
        <a:ext cx="745101" cy="544929"/>
      </dsp:txXfrm>
    </dsp:sp>
    <dsp:sp modelId="{D244C69C-CBC3-E44D-9944-AD2BF19133D0}">
      <dsp:nvSpPr>
        <dsp:cNvPr id="0" name=""/>
        <dsp:cNvSpPr/>
      </dsp:nvSpPr>
      <dsp:spPr>
        <a:xfrm>
          <a:off x="3340715" y="1168679"/>
          <a:ext cx="1053733" cy="770645"/>
        </a:xfrm>
        <a:prstGeom prst="ellipse">
          <a:avLst/>
        </a:prstGeom>
        <a:solidFill>
          <a:srgbClr val="38AEF6"/>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b="0" kern="1200" dirty="0">
              <a:solidFill>
                <a:schemeClr val="bg1"/>
              </a:solidFill>
            </a:rPr>
            <a:t>Emotions</a:t>
          </a:r>
        </a:p>
      </dsp:txBody>
      <dsp:txXfrm>
        <a:off x="3495031" y="1281537"/>
        <a:ext cx="745101" cy="544929"/>
      </dsp:txXfrm>
    </dsp:sp>
    <dsp:sp modelId="{9E673A0C-3B61-4945-B30B-9B9356B7CC09}">
      <dsp:nvSpPr>
        <dsp:cNvPr id="0" name=""/>
        <dsp:cNvSpPr/>
      </dsp:nvSpPr>
      <dsp:spPr>
        <a:xfrm>
          <a:off x="2173357" y="2336037"/>
          <a:ext cx="1053733" cy="770645"/>
        </a:xfrm>
        <a:prstGeom prst="ellipse">
          <a:avLst/>
        </a:prstGeom>
        <a:solidFill>
          <a:srgbClr val="38AEF6"/>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b="0" kern="1200" dirty="0">
              <a:solidFill>
                <a:schemeClr val="bg1"/>
              </a:solidFill>
            </a:rPr>
            <a:t>Reward</a:t>
          </a:r>
        </a:p>
      </dsp:txBody>
      <dsp:txXfrm>
        <a:off x="2327673" y="2448895"/>
        <a:ext cx="745101" cy="544929"/>
      </dsp:txXfrm>
    </dsp:sp>
    <dsp:sp modelId="{5D62AB9E-1A78-6F4B-8B43-70A9360F7B32}">
      <dsp:nvSpPr>
        <dsp:cNvPr id="0" name=""/>
        <dsp:cNvSpPr/>
      </dsp:nvSpPr>
      <dsp:spPr>
        <a:xfrm>
          <a:off x="1005999" y="1168679"/>
          <a:ext cx="1053733" cy="770645"/>
        </a:xfrm>
        <a:prstGeom prst="ellipse">
          <a:avLst/>
        </a:prstGeom>
        <a:solidFill>
          <a:srgbClr val="38AEF6"/>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b="0" kern="1200" dirty="0">
              <a:solidFill>
                <a:schemeClr val="bg1"/>
              </a:solidFill>
            </a:rPr>
            <a:t>Motivation/Memory</a:t>
          </a:r>
        </a:p>
      </dsp:txBody>
      <dsp:txXfrm>
        <a:off x="1160315" y="1281537"/>
        <a:ext cx="745101" cy="544929"/>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0FCE43-486D-4B44-AE71-32968A83D5DF}" type="datetimeFigureOut">
              <a:rPr lang="en-GB" smtClean="0"/>
              <a:t>02/10/2025</a:t>
            </a:fld>
            <a:endParaRPr lang="en-GB"/>
          </a:p>
        </p:txBody>
      </p:sp>
      <p:sp>
        <p:nvSpPr>
          <p:cNvPr id="4" name="Slide Image Placeholder 3"/>
          <p:cNvSpPr>
            <a:spLocks noGrp="1" noRot="1" noChangeAspect="1"/>
          </p:cNvSpPr>
          <p:nvPr>
            <p:ph type="sldImg" idx="2"/>
          </p:nvPr>
        </p:nvSpPr>
        <p:spPr>
          <a:xfrm>
            <a:off x="1244600" y="1143000"/>
            <a:ext cx="4368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935217-1373-48B1-B689-D8B57CDC6CA8}" type="slidenum">
              <a:rPr lang="en-GB" smtClean="0"/>
              <a:t>‹#›</a:t>
            </a:fld>
            <a:endParaRPr lang="en-GB"/>
          </a:p>
        </p:txBody>
      </p:sp>
    </p:spTree>
    <p:extLst>
      <p:ext uri="{BB962C8B-B14F-4D97-AF65-F5344CB8AC3E}">
        <p14:creationId xmlns:p14="http://schemas.microsoft.com/office/powerpoint/2010/main" val="2908159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www.socialworkerstoolbox.com/no-bodys-perfect-worksheets-body-image-mental-health/" TargetMode="External"/><Relationship Id="rId3" Type="http://schemas.openxmlformats.org/officeDocument/2006/relationships/hyperlink" Target="https://www.mentalhealth.org.uk/explore-mental-health/a-z-topics/body-image" TargetMode="External"/><Relationship Id="rId7" Type="http://schemas.openxmlformats.org/officeDocument/2006/relationships/hyperlink" Target="https://www.youngminds.org.uk/young-person/coping-with-life/body-image/"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mindyertime.scot/" TargetMode="External"/><Relationship Id="rId5" Type="http://schemas.openxmlformats.org/officeDocument/2006/relationships/hyperlink" Target="https://www.cypmh.co.uk/" TargetMode="External"/><Relationship Id="rId10" Type="http://schemas.openxmlformats.org/officeDocument/2006/relationships/hyperlink" Target="https://bebodypositive.org.uk/" TargetMode="External"/><Relationship Id="rId4" Type="http://schemas.openxmlformats.org/officeDocument/2006/relationships/hyperlink" Target="https://www.mentalhealth.org.uk/sites/default/files/2022-06/MHF-Scotland-Body-image-report.pdf" TargetMode="External"/><Relationship Id="rId9" Type="http://schemas.openxmlformats.org/officeDocument/2006/relationships/hyperlink" Target="https://www.dove.com/uk/dove-self-esteem-project/help-for-parents.html"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This scale measures different competences of positive socio-emotional health, which are fundamental for young people to develop to live engaging and meaningful lives. </a:t>
            </a:r>
            <a:endParaRPr lang="en-GB" dirty="0"/>
          </a:p>
        </p:txBody>
      </p:sp>
      <p:sp>
        <p:nvSpPr>
          <p:cNvPr id="4" name="Slide Number Placeholder 3"/>
          <p:cNvSpPr>
            <a:spLocks noGrp="1"/>
          </p:cNvSpPr>
          <p:nvPr>
            <p:ph type="sldNum" sz="quarter" idx="10"/>
          </p:nvPr>
        </p:nvSpPr>
        <p:spPr/>
        <p:txBody>
          <a:bodyPr/>
          <a:lstStyle/>
          <a:p>
            <a:fld id="{50935217-1373-48B1-B689-D8B57CDC6CA8}" type="slidenum">
              <a:rPr lang="en-GB" smtClean="0"/>
              <a:t>3</a:t>
            </a:fld>
            <a:endParaRPr lang="en-GB"/>
          </a:p>
        </p:txBody>
      </p:sp>
    </p:spTree>
    <p:extLst>
      <p:ext uri="{BB962C8B-B14F-4D97-AF65-F5344CB8AC3E}">
        <p14:creationId xmlns:p14="http://schemas.microsoft.com/office/powerpoint/2010/main" val="4034666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46B21-23DB-3B95-EBFA-58BD320CB4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0CE899-04C1-BC16-12A1-3B83BB2F97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CA09A3-74D5-F0AB-84AC-A146EBEADDB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07F3903-36E7-B9CC-23ED-D3C178A1E89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45074-6F8B-451C-9193-ABAA3F83E79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5282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45074-6F8B-451C-9193-ABAA3F83E79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91716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87880-0E98-13BD-73F5-2FD6411619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E901B4-7B3A-1A7B-F67B-63389BAF24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2748DD-AA05-098E-E48E-5AE654F2322E}"/>
              </a:ext>
            </a:extLst>
          </p:cNvPr>
          <p:cNvSpPr>
            <a:spLocks noGrp="1"/>
          </p:cNvSpPr>
          <p:nvPr>
            <p:ph type="body" idx="1"/>
          </p:nvPr>
        </p:nvSpPr>
        <p:spPr/>
        <p:txBody>
          <a:bodyPr/>
          <a:lstStyle/>
          <a:p>
            <a:r>
              <a:rPr lang="en-GB" dirty="0"/>
              <a:t>Key questions: </a:t>
            </a:r>
            <a:endParaRPr lang="en-GB" sz="1200" b="0" i="0" u="none" strike="noStrike" kern="1200" baseline="0" dirty="0">
              <a:solidFill>
                <a:schemeClr val="tx1"/>
              </a:solidFill>
              <a:latin typeface="+mn-lt"/>
              <a:ea typeface="+mn-ea"/>
              <a:cs typeface="+mn-cs"/>
            </a:endParaRPr>
          </a:p>
          <a:p>
            <a:r>
              <a:rPr lang="it-IT" sz="1200" b="1" i="0" u="none" strike="noStrike" kern="1200" baseline="0" dirty="0">
                <a:solidFill>
                  <a:schemeClr val="tx1"/>
                </a:solidFill>
                <a:latin typeface="+mn-lt"/>
                <a:ea typeface="+mn-ea"/>
                <a:cs typeface="+mn-cs"/>
              </a:rPr>
              <a:t>On social media I am… </a:t>
            </a:r>
            <a:r>
              <a:rPr lang="en-GB" sz="1200" b="1" i="0" u="none" strike="noStrike" kern="1200" baseline="0" dirty="0">
                <a:solidFill>
                  <a:schemeClr val="tx1"/>
                </a:solidFill>
                <a:latin typeface="+mn-lt"/>
                <a:ea typeface="+mn-ea"/>
                <a:cs typeface="+mn-cs"/>
              </a:rPr>
              <a:t>face-to-face I am…</a:t>
            </a:r>
          </a:p>
          <a:p>
            <a:r>
              <a:rPr lang="en-GB" sz="1200" b="1" i="0" u="none" strike="noStrike" kern="1200" baseline="0" dirty="0">
                <a:solidFill>
                  <a:schemeClr val="tx1"/>
                </a:solidFill>
                <a:latin typeface="+mn-lt"/>
                <a:ea typeface="+mn-ea"/>
                <a:cs typeface="+mn-cs"/>
              </a:rPr>
              <a:t>When I am on social media/app/feed   I feel and I behave…</a:t>
            </a:r>
            <a:endParaRPr lang="en-GB" dirty="0"/>
          </a:p>
        </p:txBody>
      </p:sp>
      <p:sp>
        <p:nvSpPr>
          <p:cNvPr id="4" name="Slide Number Placeholder 3">
            <a:extLst>
              <a:ext uri="{FF2B5EF4-FFF2-40B4-BE49-F238E27FC236}">
                <a16:creationId xmlns:a16="http://schemas.microsoft.com/office/drawing/2014/main" id="{D420F31C-B0D5-82E2-FA09-AF5D5A18F93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45074-6F8B-451C-9193-ABAA3F83E79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93712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3AE2B-B730-912C-FCF9-687590F3F5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6570B3-22BF-1930-0DB8-7A2902AA87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A9AE6B-CB2D-E908-3885-165628EF916C}"/>
              </a:ext>
            </a:extLst>
          </p:cNvPr>
          <p:cNvSpPr>
            <a:spLocks noGrp="1"/>
          </p:cNvSpPr>
          <p:nvPr>
            <p:ph type="body" idx="1"/>
          </p:nvPr>
        </p:nvSpPr>
        <p:spPr/>
        <p:txBody>
          <a:bodyPr/>
          <a:lstStyle/>
          <a:p>
            <a:r>
              <a:rPr lang="en-GB" dirty="0">
                <a:hlinkClick r:id="rId3"/>
              </a:rPr>
              <a:t>Body image | Mental Health Foundation</a:t>
            </a:r>
            <a:endParaRPr lang="en-GB" dirty="0"/>
          </a:p>
          <a:p>
            <a:r>
              <a:rPr lang="en-GB" dirty="0">
                <a:hlinkClick r:id="rId4"/>
              </a:rPr>
              <a:t>MHF-Scotland-Body-image-report.pdf</a:t>
            </a:r>
            <a:endParaRPr lang="en-GB" dirty="0"/>
          </a:p>
          <a:p>
            <a:r>
              <a:rPr lang="en-GB" dirty="0">
                <a:hlinkClick r:id="rId5"/>
              </a:rPr>
              <a:t>CYPMH – Professional Learning Resource</a:t>
            </a:r>
            <a:endParaRPr lang="en-GB" dirty="0"/>
          </a:p>
          <a:p>
            <a:r>
              <a:rPr lang="en-GB">
                <a:hlinkClick r:id="rId6"/>
              </a:rPr>
              <a:t>Home - Mind Yer Time</a:t>
            </a:r>
            <a:endParaRPr lang="en-GB" dirty="0"/>
          </a:p>
          <a:p>
            <a:endParaRPr lang="en-GB" dirty="0">
              <a:hlinkClick r:id="rId7"/>
            </a:endParaRPr>
          </a:p>
          <a:p>
            <a:r>
              <a:rPr lang="en-GB" dirty="0">
                <a:hlinkClick r:id="rId7"/>
              </a:rPr>
              <a:t>Body image | Mental health support | </a:t>
            </a:r>
            <a:r>
              <a:rPr lang="en-GB" dirty="0" err="1">
                <a:hlinkClick r:id="rId7"/>
              </a:rPr>
              <a:t>YoungMinds</a:t>
            </a:r>
            <a:endParaRPr lang="en-GB" dirty="0"/>
          </a:p>
          <a:p>
            <a:r>
              <a:rPr lang="en-GB" dirty="0">
                <a:hlinkClick r:id="rId8"/>
              </a:rPr>
              <a:t>No Body's Perfect Worksheets (Body image &amp; mental health) - Free Social Work Tools and Resources: SocialWorkersToolbox.com</a:t>
            </a:r>
            <a:endParaRPr lang="en-GB" dirty="0"/>
          </a:p>
          <a:p>
            <a:r>
              <a:rPr lang="en-GB" dirty="0">
                <a:hlinkClick r:id="rId9"/>
              </a:rPr>
              <a:t>Parenting teens: Dove Self-Esteem Project resources | Dove</a:t>
            </a:r>
            <a:endParaRPr lang="en-GB" dirty="0"/>
          </a:p>
          <a:p>
            <a:r>
              <a:rPr lang="en-GB" dirty="0">
                <a:hlinkClick r:id="rId10"/>
              </a:rPr>
              <a:t>Be Body Positive - Support for Young People, Parents, Carers &amp; Professionals</a:t>
            </a:r>
            <a:endParaRPr lang="en-GB" dirty="0"/>
          </a:p>
        </p:txBody>
      </p:sp>
      <p:sp>
        <p:nvSpPr>
          <p:cNvPr id="4" name="Slide Number Placeholder 3">
            <a:extLst>
              <a:ext uri="{FF2B5EF4-FFF2-40B4-BE49-F238E27FC236}">
                <a16:creationId xmlns:a16="http://schemas.microsoft.com/office/drawing/2014/main" id="{C2256F29-2187-9C84-D991-D63AD4F79DF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45074-6F8B-451C-9193-ABAA3F83E79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45211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findings presented are based on robust UK research studies and surveys. Key sources include the Mental Health Foundation &amp; YouGov 2019 survey, which provides comprehensive data on body image concerns among UK adults and teenagers. The Be Real Campaign reports from 2017 and 2018 offer insights into young people's attitudes and experiences related to body image and bullying. Additional academic studies cited include Sharpe et al. (2018) and Rodgers et al. (2015) on the psychological impacts of body dissatisfaction, Credos (2016) on steroid use considerations among boys, and Kenny et al. (2018) on the effects of cyberbullying. These sources collectively inform a nuanced understanding of the challenges young people face regarding body image.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5B7B91-F2F5-4CD5-A72A-CB64849ADD27}" type="slidenum">
              <a:rPr kumimoji="0"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665170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4600" y="1143000"/>
            <a:ext cx="4368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4EAFBC-5BD7-4B28-BD5B-25E34CFC53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243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4600" y="1143000"/>
            <a:ext cx="4368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71950A-E3AF-0D45-924B-C5A3848F2C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94898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DC826B-35F8-C3AD-A9E8-BB7550780F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83610D-98D7-06A5-DFD3-1C39C852E1CB}"/>
              </a:ext>
            </a:extLst>
          </p:cNvPr>
          <p:cNvSpPr>
            <a:spLocks noGrp="1" noRot="1" noChangeAspect="1"/>
          </p:cNvSpPr>
          <p:nvPr>
            <p:ph type="sldImg"/>
          </p:nvPr>
        </p:nvSpPr>
        <p:spPr>
          <a:xfrm>
            <a:off x="1244600" y="1143000"/>
            <a:ext cx="4368800" cy="3086100"/>
          </a:xfrm>
        </p:spPr>
      </p:sp>
      <p:sp>
        <p:nvSpPr>
          <p:cNvPr id="3" name="Notes Placeholder 2">
            <a:extLst>
              <a:ext uri="{FF2B5EF4-FFF2-40B4-BE49-F238E27FC236}">
                <a16:creationId xmlns:a16="http://schemas.microsoft.com/office/drawing/2014/main" id="{1D98B96B-1265-ACB5-7556-AF3CAC2AA09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49B4758-BE70-973D-3A68-3EE29040913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4EAFBC-5BD7-4B28-BD5B-25E34CFC53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1198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C38A4-9C5F-C9BC-02DA-0802762BA8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1D3798-16FC-5E3F-59E0-3B0514C35916}"/>
              </a:ext>
            </a:extLst>
          </p:cNvPr>
          <p:cNvSpPr>
            <a:spLocks noGrp="1" noRot="1" noChangeAspect="1"/>
          </p:cNvSpPr>
          <p:nvPr>
            <p:ph type="sldImg"/>
          </p:nvPr>
        </p:nvSpPr>
        <p:spPr>
          <a:xfrm>
            <a:off x="1244600" y="1143000"/>
            <a:ext cx="4368800" cy="3086100"/>
          </a:xfrm>
        </p:spPr>
      </p:sp>
      <p:sp>
        <p:nvSpPr>
          <p:cNvPr id="3" name="Notes Placeholder 2">
            <a:extLst>
              <a:ext uri="{FF2B5EF4-FFF2-40B4-BE49-F238E27FC236}">
                <a16:creationId xmlns:a16="http://schemas.microsoft.com/office/drawing/2014/main" id="{661CE620-0E91-C7C6-DBF4-39861E734B5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D7488CB-9528-FBDD-5B3F-F43DC2E83C3C}"/>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4EAFBC-5BD7-4B28-BD5B-25E34CFC53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5528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E3D70-45E6-CFD0-FEBC-59A4E8B9C2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715E9F-6E99-B2A3-E977-7823E5025E41}"/>
              </a:ext>
            </a:extLst>
          </p:cNvPr>
          <p:cNvSpPr>
            <a:spLocks noGrp="1" noRot="1" noChangeAspect="1"/>
          </p:cNvSpPr>
          <p:nvPr>
            <p:ph type="sldImg"/>
          </p:nvPr>
        </p:nvSpPr>
        <p:spPr>
          <a:xfrm>
            <a:off x="1244600" y="1143000"/>
            <a:ext cx="4368800" cy="3086100"/>
          </a:xfrm>
        </p:spPr>
      </p:sp>
      <p:sp>
        <p:nvSpPr>
          <p:cNvPr id="3" name="Notes Placeholder 2">
            <a:extLst>
              <a:ext uri="{FF2B5EF4-FFF2-40B4-BE49-F238E27FC236}">
                <a16:creationId xmlns:a16="http://schemas.microsoft.com/office/drawing/2014/main" id="{E3F0FB9F-A89C-F7BE-BC24-B58623F18FF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893D06E-DE28-7187-7DA3-9E89F9179D3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4EAFBC-5BD7-4B28-BD5B-25E34CFC53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8338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935217-1373-48B1-B689-D8B57CDC6CA8}" type="slidenum">
              <a:rPr lang="en-GB" smtClean="0"/>
              <a:t>4</a:t>
            </a:fld>
            <a:endParaRPr lang="en-GB"/>
          </a:p>
        </p:txBody>
      </p:sp>
    </p:spTree>
    <p:extLst>
      <p:ext uri="{BB962C8B-B14F-4D97-AF65-F5344CB8AC3E}">
        <p14:creationId xmlns:p14="http://schemas.microsoft.com/office/powerpoint/2010/main" val="1472525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798CEC-2BAB-33DD-F4B2-CC2522D3F0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7BC50E-BE38-1D0F-CC7F-4493B2FF6D50}"/>
              </a:ext>
            </a:extLst>
          </p:cNvPr>
          <p:cNvSpPr>
            <a:spLocks noGrp="1" noRot="1" noChangeAspect="1"/>
          </p:cNvSpPr>
          <p:nvPr>
            <p:ph type="sldImg"/>
          </p:nvPr>
        </p:nvSpPr>
        <p:spPr>
          <a:xfrm>
            <a:off x="1244600" y="1143000"/>
            <a:ext cx="4368800" cy="3086100"/>
          </a:xfrm>
        </p:spPr>
      </p:sp>
      <p:sp>
        <p:nvSpPr>
          <p:cNvPr id="3" name="Notes Placeholder 2">
            <a:extLst>
              <a:ext uri="{FF2B5EF4-FFF2-40B4-BE49-F238E27FC236}">
                <a16:creationId xmlns:a16="http://schemas.microsoft.com/office/drawing/2014/main" id="{7B157CCB-919B-DE77-833D-473487E17E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F79B311-0338-E5FB-A03C-4EA7AB5A981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4EAFBC-5BD7-4B28-BD5B-25E34CFC53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9821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FADA43-F6E1-F44D-B5A7-D79D12DF3ED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996102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9A87B-452D-440A-D2AA-D6812F3088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37F97D-EB76-E979-99E2-04EDC8CD5B30}"/>
              </a:ext>
            </a:extLst>
          </p:cNvPr>
          <p:cNvSpPr>
            <a:spLocks noGrp="1" noRot="1" noChangeAspect="1"/>
          </p:cNvSpPr>
          <p:nvPr>
            <p:ph type="sldImg"/>
          </p:nvPr>
        </p:nvSpPr>
        <p:spPr>
          <a:xfrm>
            <a:off x="1244600" y="1143000"/>
            <a:ext cx="4368800" cy="3086100"/>
          </a:xfrm>
        </p:spPr>
      </p:sp>
      <p:sp>
        <p:nvSpPr>
          <p:cNvPr id="3" name="Notes Placeholder 2">
            <a:extLst>
              <a:ext uri="{FF2B5EF4-FFF2-40B4-BE49-F238E27FC236}">
                <a16:creationId xmlns:a16="http://schemas.microsoft.com/office/drawing/2014/main" id="{2F1C75E7-24B2-93D3-93CD-971EE37DDBF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1BD6A7E-8190-37A2-20E8-C985875CAECC}"/>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4EAFBC-5BD7-4B28-BD5B-25E34CFC53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3124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771FA-CF18-7ED9-9FDC-86C13CA3C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693B20-0A5A-07DA-9507-18486C40B223}"/>
              </a:ext>
            </a:extLst>
          </p:cNvPr>
          <p:cNvSpPr>
            <a:spLocks noGrp="1" noRot="1" noChangeAspect="1"/>
          </p:cNvSpPr>
          <p:nvPr>
            <p:ph type="sldImg"/>
          </p:nvPr>
        </p:nvSpPr>
        <p:spPr>
          <a:xfrm>
            <a:off x="1244600" y="1143000"/>
            <a:ext cx="4368800" cy="3086100"/>
          </a:xfrm>
        </p:spPr>
      </p:sp>
      <p:sp>
        <p:nvSpPr>
          <p:cNvPr id="3" name="Notes Placeholder 2">
            <a:extLst>
              <a:ext uri="{FF2B5EF4-FFF2-40B4-BE49-F238E27FC236}">
                <a16:creationId xmlns:a16="http://schemas.microsoft.com/office/drawing/2014/main" id="{D0C584B7-B6D9-487D-36A0-F438BF6406B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85BBB62-4CAE-CA25-9AC1-C3792A908EB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4EAFBC-5BD7-4B28-BD5B-25E34CFC53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98683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0C41F-22FF-7CE8-DB25-E533318DC5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48E7D0-65CC-622E-EF07-18BD750B5F6C}"/>
              </a:ext>
            </a:extLst>
          </p:cNvPr>
          <p:cNvSpPr>
            <a:spLocks noGrp="1" noRot="1" noChangeAspect="1"/>
          </p:cNvSpPr>
          <p:nvPr>
            <p:ph type="sldImg"/>
          </p:nvPr>
        </p:nvSpPr>
        <p:spPr>
          <a:xfrm>
            <a:off x="1244600" y="1143000"/>
            <a:ext cx="4368800" cy="3086100"/>
          </a:xfrm>
        </p:spPr>
      </p:sp>
      <p:sp>
        <p:nvSpPr>
          <p:cNvPr id="3" name="Notes Placeholder 2">
            <a:extLst>
              <a:ext uri="{FF2B5EF4-FFF2-40B4-BE49-F238E27FC236}">
                <a16:creationId xmlns:a16="http://schemas.microsoft.com/office/drawing/2014/main" id="{D5758759-F0E5-0B19-29ED-7B060539379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33BFEBA-427D-CCBE-4BAC-3F3A2AB7F3A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4EAFBC-5BD7-4B28-BD5B-25E34CFC53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95495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6E230-DC85-93AF-A66F-93867C696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A3338-58E2-571D-2861-086C8F905EB1}"/>
              </a:ext>
            </a:extLst>
          </p:cNvPr>
          <p:cNvSpPr>
            <a:spLocks noGrp="1" noRot="1" noChangeAspect="1"/>
          </p:cNvSpPr>
          <p:nvPr>
            <p:ph type="sldImg"/>
          </p:nvPr>
        </p:nvSpPr>
        <p:spPr>
          <a:xfrm>
            <a:off x="1244600" y="1143000"/>
            <a:ext cx="4368800" cy="3086100"/>
          </a:xfrm>
        </p:spPr>
      </p:sp>
      <p:sp>
        <p:nvSpPr>
          <p:cNvPr id="3" name="Notes Placeholder 2">
            <a:extLst>
              <a:ext uri="{FF2B5EF4-FFF2-40B4-BE49-F238E27FC236}">
                <a16:creationId xmlns:a16="http://schemas.microsoft.com/office/drawing/2014/main" id="{73093DAE-289C-90CC-7CD8-6F1072525A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7548265-3827-3F67-01BE-D6755599FC7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4EAFBC-5BD7-4B28-BD5B-25E34CFC53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2206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6512CE-DD2D-5F3D-2979-BFEF452849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F5D311-0CB4-841A-7B1F-9347CA508830}"/>
              </a:ext>
            </a:extLst>
          </p:cNvPr>
          <p:cNvSpPr>
            <a:spLocks noGrp="1" noRot="1" noChangeAspect="1"/>
          </p:cNvSpPr>
          <p:nvPr>
            <p:ph type="sldImg"/>
          </p:nvPr>
        </p:nvSpPr>
        <p:spPr>
          <a:xfrm>
            <a:off x="1244600" y="1143000"/>
            <a:ext cx="4368800" cy="3086100"/>
          </a:xfrm>
        </p:spPr>
      </p:sp>
      <p:sp>
        <p:nvSpPr>
          <p:cNvPr id="3" name="Notes Placeholder 2">
            <a:extLst>
              <a:ext uri="{FF2B5EF4-FFF2-40B4-BE49-F238E27FC236}">
                <a16:creationId xmlns:a16="http://schemas.microsoft.com/office/drawing/2014/main" id="{397DC7C4-759E-E1B1-AD71-B69AA5C04A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F97659B-5A3D-A04E-B4DD-3C16C9025BF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4EAFBC-5BD7-4B28-BD5B-25E34CFC53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58644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EDAED-7D4D-6164-8A98-7C0D84DCEE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252E9E-200B-703B-C9FA-04F30A38EA7F}"/>
              </a:ext>
            </a:extLst>
          </p:cNvPr>
          <p:cNvSpPr>
            <a:spLocks noGrp="1" noRot="1" noChangeAspect="1"/>
          </p:cNvSpPr>
          <p:nvPr>
            <p:ph type="sldImg"/>
          </p:nvPr>
        </p:nvSpPr>
        <p:spPr>
          <a:xfrm>
            <a:off x="1244600" y="1143000"/>
            <a:ext cx="4368800" cy="3086100"/>
          </a:xfrm>
        </p:spPr>
      </p:sp>
      <p:sp>
        <p:nvSpPr>
          <p:cNvPr id="3" name="Notes Placeholder 2">
            <a:extLst>
              <a:ext uri="{FF2B5EF4-FFF2-40B4-BE49-F238E27FC236}">
                <a16:creationId xmlns:a16="http://schemas.microsoft.com/office/drawing/2014/main" id="{61DB0034-B40A-D1ED-BDEF-09018BDDF8A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515E158-38FE-A70B-19D0-CE0CA972850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4EAFBC-5BD7-4B28-BD5B-25E34CFC53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44142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A2599-840C-5DA8-751D-7EFB6908A5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A95BC5-A76B-731D-6769-59D05167FA95}"/>
              </a:ext>
            </a:extLst>
          </p:cNvPr>
          <p:cNvSpPr>
            <a:spLocks noGrp="1" noRot="1" noChangeAspect="1"/>
          </p:cNvSpPr>
          <p:nvPr>
            <p:ph type="sldImg"/>
          </p:nvPr>
        </p:nvSpPr>
        <p:spPr>
          <a:xfrm>
            <a:off x="1244600" y="1143000"/>
            <a:ext cx="4368800" cy="3086100"/>
          </a:xfrm>
        </p:spPr>
      </p:sp>
      <p:sp>
        <p:nvSpPr>
          <p:cNvPr id="3" name="Notes Placeholder 2">
            <a:extLst>
              <a:ext uri="{FF2B5EF4-FFF2-40B4-BE49-F238E27FC236}">
                <a16:creationId xmlns:a16="http://schemas.microsoft.com/office/drawing/2014/main" id="{F9C7A579-F69B-387D-7893-53C70611E5C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33E2000-DFE7-132E-1DEB-1B299C470CE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4EAFBC-5BD7-4B28-BD5B-25E34CFC53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98944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CD2BFB-5CAB-4FAE-2681-6876036DD6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F25CCD-FEFD-5B6F-CC66-C78AA88CC74B}"/>
              </a:ext>
            </a:extLst>
          </p:cNvPr>
          <p:cNvSpPr>
            <a:spLocks noGrp="1" noRot="1" noChangeAspect="1"/>
          </p:cNvSpPr>
          <p:nvPr>
            <p:ph type="sldImg"/>
          </p:nvPr>
        </p:nvSpPr>
        <p:spPr>
          <a:xfrm>
            <a:off x="1244600" y="1143000"/>
            <a:ext cx="4368800" cy="3086100"/>
          </a:xfrm>
        </p:spPr>
      </p:sp>
      <p:sp>
        <p:nvSpPr>
          <p:cNvPr id="3" name="Notes Placeholder 2">
            <a:extLst>
              <a:ext uri="{FF2B5EF4-FFF2-40B4-BE49-F238E27FC236}">
                <a16:creationId xmlns:a16="http://schemas.microsoft.com/office/drawing/2014/main" id="{C411BEB0-5BC5-865A-94E8-B16A14D06C6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7831968-9E38-97B4-1983-D5CB2847CBA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4EAFBC-5BD7-4B28-BD5B-25E34CFC53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4586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24"/>
              </a:spcAft>
            </a:pPr>
            <a:endParaRPr lang="en-GB" sz="1900" dirty="0">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45074-6F8B-451C-9193-ABAA3F83E79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99345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45074-6F8B-451C-9193-ABAA3F83E79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45877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45074-6F8B-451C-9193-ABAA3F83E79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08813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Norms are different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45074-6F8B-451C-9193-ABAA3F83E79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47695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45074-6F8B-451C-9193-ABAA3F83E79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49729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dirty="0">
                <a:solidFill>
                  <a:schemeClr val="tx1"/>
                </a:solidFill>
                <a:effectLst/>
                <a:latin typeface="+mn-lt"/>
                <a:ea typeface="+mn-ea"/>
                <a:cs typeface="+mn-cs"/>
              </a:rPr>
              <a:t>13% of teenagers</a:t>
            </a:r>
            <a:r>
              <a:rPr lang="en-GB" sz="1200" kern="1200" dirty="0">
                <a:solidFill>
                  <a:schemeClr val="tx1"/>
                </a:solidFill>
                <a:effectLst/>
                <a:latin typeface="+mn-lt"/>
                <a:ea typeface="+mn-ea"/>
                <a:cs typeface="+mn-cs"/>
              </a:rPr>
              <a:t> reported experiencing suicidal thoughts or feelings due to body image concerns.</a:t>
            </a:r>
            <a:br>
              <a:rPr lang="en-GB" sz="1200" kern="1200" dirty="0">
                <a:solidFill>
                  <a:schemeClr val="tx1"/>
                </a:solidFill>
                <a:effectLst/>
                <a:latin typeface="+mn-lt"/>
                <a:ea typeface="+mn-ea"/>
                <a:cs typeface="+mn-cs"/>
              </a:rPr>
            </a:br>
            <a:r>
              <a:rPr lang="en-GB" sz="1200" i="1" kern="1200" dirty="0">
                <a:solidFill>
                  <a:schemeClr val="tx1"/>
                </a:solidFill>
                <a:effectLst/>
                <a:latin typeface="+mn-lt"/>
                <a:ea typeface="+mn-ea"/>
                <a:cs typeface="+mn-cs"/>
              </a:rPr>
              <a:t>Source: Mental Health Foundation &amp; YouGov, 2019</a:t>
            </a:r>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10% of secondary school boys</a:t>
            </a:r>
            <a:r>
              <a:rPr lang="en-GB" sz="1200" kern="1200" dirty="0">
                <a:solidFill>
                  <a:schemeClr val="tx1"/>
                </a:solidFill>
                <a:effectLst/>
                <a:latin typeface="+mn-lt"/>
                <a:ea typeface="+mn-ea"/>
                <a:cs typeface="+mn-cs"/>
              </a:rPr>
              <a:t> said they would consider taking steroids to change their appearance.</a:t>
            </a:r>
            <a:br>
              <a:rPr lang="en-GB" sz="1200" kern="1200" dirty="0">
                <a:solidFill>
                  <a:schemeClr val="tx1"/>
                </a:solidFill>
                <a:effectLst/>
                <a:latin typeface="+mn-lt"/>
                <a:ea typeface="+mn-ea"/>
                <a:cs typeface="+mn-cs"/>
              </a:rPr>
            </a:br>
            <a:r>
              <a:rPr lang="en-GB" sz="1200" i="1" kern="1200" dirty="0">
                <a:solidFill>
                  <a:schemeClr val="tx1"/>
                </a:solidFill>
                <a:effectLst/>
                <a:latin typeface="+mn-lt"/>
                <a:ea typeface="+mn-ea"/>
                <a:cs typeface="+mn-cs"/>
              </a:rPr>
              <a:t>Source: Credos, 2016</a:t>
            </a:r>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57% of adolescents</a:t>
            </a:r>
            <a:r>
              <a:rPr lang="en-GB" sz="1200" kern="1200" dirty="0">
                <a:solidFill>
                  <a:schemeClr val="tx1"/>
                </a:solidFill>
                <a:effectLst/>
                <a:latin typeface="+mn-lt"/>
                <a:ea typeface="+mn-ea"/>
                <a:cs typeface="+mn-cs"/>
              </a:rPr>
              <a:t> had considered dieting, and </a:t>
            </a:r>
            <a:r>
              <a:rPr lang="en-GB" sz="1200" b="1" kern="1200" dirty="0">
                <a:solidFill>
                  <a:schemeClr val="tx1"/>
                </a:solidFill>
                <a:effectLst/>
                <a:latin typeface="+mn-lt"/>
                <a:ea typeface="+mn-ea"/>
                <a:cs typeface="+mn-cs"/>
              </a:rPr>
              <a:t>10% had considered cosmetic surgery</a:t>
            </a:r>
            <a:r>
              <a:rPr lang="en-GB" sz="1200" kern="1200" dirty="0">
                <a:solidFill>
                  <a:schemeClr val="tx1"/>
                </a:solidFill>
                <a:effectLst/>
                <a:latin typeface="+mn-lt"/>
                <a:ea typeface="+mn-ea"/>
                <a:cs typeface="+mn-cs"/>
              </a:rPr>
              <a:t>.</a:t>
            </a:r>
            <a:br>
              <a:rPr lang="en-GB" sz="1200" kern="1200" dirty="0">
                <a:solidFill>
                  <a:schemeClr val="tx1"/>
                </a:solidFill>
                <a:effectLst/>
                <a:latin typeface="+mn-lt"/>
                <a:ea typeface="+mn-ea"/>
                <a:cs typeface="+mn-cs"/>
              </a:rPr>
            </a:br>
            <a:r>
              <a:rPr lang="en-GB" sz="1200" i="1" kern="1200" dirty="0">
                <a:solidFill>
                  <a:schemeClr val="tx1"/>
                </a:solidFill>
                <a:effectLst/>
                <a:latin typeface="+mn-lt"/>
                <a:ea typeface="+mn-ea"/>
                <a:cs typeface="+mn-cs"/>
              </a:rPr>
              <a:t>Source: Be Real Campaign, 2017</a:t>
            </a:r>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Appearance-based bullying</a:t>
            </a:r>
            <a:r>
              <a:rPr lang="en-GB" sz="1200" kern="1200" dirty="0">
                <a:solidFill>
                  <a:schemeClr val="tx1"/>
                </a:solidFill>
                <a:effectLst/>
                <a:latin typeface="+mn-lt"/>
                <a:ea typeface="+mn-ea"/>
                <a:cs typeface="+mn-cs"/>
              </a:rPr>
              <a:t> affects over half of UK 11–16-year-olds, with </a:t>
            </a:r>
            <a:r>
              <a:rPr lang="en-GB" sz="1200" b="1" kern="1200" dirty="0">
                <a:solidFill>
                  <a:schemeClr val="tx1"/>
                </a:solidFill>
                <a:effectLst/>
                <a:latin typeface="+mn-lt"/>
                <a:ea typeface="+mn-ea"/>
                <a:cs typeface="+mn-cs"/>
              </a:rPr>
              <a:t>40% experiencing it weekly</a:t>
            </a:r>
            <a:r>
              <a:rPr lang="en-GB" sz="1200" kern="1200" dirty="0">
                <a:solidFill>
                  <a:schemeClr val="tx1"/>
                </a:solidFill>
                <a:effectLst/>
                <a:latin typeface="+mn-lt"/>
                <a:ea typeface="+mn-ea"/>
                <a:cs typeface="+mn-cs"/>
              </a:rPr>
              <a:t> and </a:t>
            </a:r>
            <a:r>
              <a:rPr lang="en-GB" sz="1200" b="1" kern="1200" dirty="0">
                <a:solidFill>
                  <a:schemeClr val="tx1"/>
                </a:solidFill>
                <a:effectLst/>
                <a:latin typeface="+mn-lt"/>
                <a:ea typeface="+mn-ea"/>
                <a:cs typeface="+mn-cs"/>
              </a:rPr>
              <a:t>54% saying it started by age 10</a:t>
            </a:r>
            <a:r>
              <a:rPr lang="en-GB" sz="1200" kern="1200" dirty="0">
                <a:solidFill>
                  <a:schemeClr val="tx1"/>
                </a:solidFill>
                <a:effectLst/>
                <a:latin typeface="+mn-lt"/>
                <a:ea typeface="+mn-ea"/>
                <a:cs typeface="+mn-cs"/>
              </a:rPr>
              <a:t>.</a:t>
            </a:r>
            <a:br>
              <a:rPr lang="en-GB" sz="1200" kern="1200" dirty="0">
                <a:solidFill>
                  <a:schemeClr val="tx1"/>
                </a:solidFill>
                <a:effectLst/>
                <a:latin typeface="+mn-lt"/>
                <a:ea typeface="+mn-ea"/>
                <a:cs typeface="+mn-cs"/>
              </a:rPr>
            </a:br>
            <a:r>
              <a:rPr lang="en-GB" sz="1200" i="1" kern="1200" dirty="0">
                <a:solidFill>
                  <a:schemeClr val="tx1"/>
                </a:solidFill>
                <a:effectLst/>
                <a:latin typeface="+mn-lt"/>
                <a:ea typeface="+mn-ea"/>
                <a:cs typeface="+mn-cs"/>
              </a:rPr>
              <a:t>Source: Be Real Campaign, 2018</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Adolescents who were cyberbullied were </a:t>
            </a:r>
            <a:r>
              <a:rPr lang="en-GB" sz="1200" b="1" kern="1200" dirty="0">
                <a:solidFill>
                  <a:schemeClr val="tx1"/>
                </a:solidFill>
                <a:effectLst/>
                <a:latin typeface="+mn-lt"/>
                <a:ea typeface="+mn-ea"/>
                <a:cs typeface="+mn-cs"/>
              </a:rPr>
              <a:t>twice as likely to consider themselves “too fat”</a:t>
            </a:r>
            <a:r>
              <a:rPr lang="en-GB" sz="1200" kern="1200" dirty="0">
                <a:solidFill>
                  <a:schemeClr val="tx1"/>
                </a:solidFill>
                <a:effectLst/>
                <a:latin typeface="+mn-lt"/>
                <a:ea typeface="+mn-ea"/>
                <a:cs typeface="+mn-cs"/>
              </a:rPr>
              <a:t>.</a:t>
            </a:r>
            <a:br>
              <a:rPr lang="en-GB" sz="1200" kern="1200" dirty="0">
                <a:solidFill>
                  <a:schemeClr val="tx1"/>
                </a:solidFill>
                <a:effectLst/>
                <a:latin typeface="+mn-lt"/>
                <a:ea typeface="+mn-ea"/>
                <a:cs typeface="+mn-cs"/>
              </a:rPr>
            </a:br>
            <a:r>
              <a:rPr lang="en-GB" sz="1200" i="1" kern="1200" dirty="0">
                <a:solidFill>
                  <a:schemeClr val="tx1"/>
                </a:solidFill>
                <a:effectLst/>
                <a:latin typeface="+mn-lt"/>
                <a:ea typeface="+mn-ea"/>
                <a:cs typeface="+mn-cs"/>
              </a:rPr>
              <a:t>Source: Kenny et al., 2018</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BB230D-02D3-47D6-BCB1-E48A4DA2E74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11047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45074-6F8B-451C-9193-ABAA3F83E79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78242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7.png"/><Relationship Id="rId1" Type="http://schemas.openxmlformats.org/officeDocument/2006/relationships/slideMaster" Target="../slideMasters/slideMaster6.xml"/><Relationship Id="rId5" Type="http://schemas.openxmlformats.org/officeDocument/2006/relationships/image" Target="../media/image29.svg"/><Relationship Id="rId4" Type="http://schemas.openxmlformats.org/officeDocument/2006/relationships/image" Target="../media/image8.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7.png"/><Relationship Id="rId1" Type="http://schemas.openxmlformats.org/officeDocument/2006/relationships/slideMaster" Target="../slideMasters/slideMaster6.xml"/><Relationship Id="rId5" Type="http://schemas.openxmlformats.org/officeDocument/2006/relationships/image" Target="../media/image29.svg"/><Relationship Id="rId4" Type="http://schemas.openxmlformats.org/officeDocument/2006/relationships/image" Target="../media/image8.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7.png"/><Relationship Id="rId1" Type="http://schemas.openxmlformats.org/officeDocument/2006/relationships/slideMaster" Target="../slideMasters/slideMaster6.xml"/><Relationship Id="rId5" Type="http://schemas.openxmlformats.org/officeDocument/2006/relationships/image" Target="../media/image29.svg"/><Relationship Id="rId4" Type="http://schemas.openxmlformats.org/officeDocument/2006/relationships/image" Target="../media/image8.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1AA74-CDAE-4554-2924-9074C466850A}"/>
              </a:ext>
            </a:extLst>
          </p:cNvPr>
          <p:cNvSpPr>
            <a:spLocks noGrp="1"/>
          </p:cNvSpPr>
          <p:nvPr>
            <p:ph type="ctrTitle"/>
          </p:nvPr>
        </p:nvSpPr>
        <p:spPr>
          <a:xfrm>
            <a:off x="1336675" y="1236678"/>
            <a:ext cx="8020050" cy="2630781"/>
          </a:xfrm>
        </p:spPr>
        <p:txBody>
          <a:bodyPr anchor="b"/>
          <a:lstStyle>
            <a:lvl1pPr algn="ctr">
              <a:defRPr sz="5263"/>
            </a:lvl1pPr>
          </a:lstStyle>
          <a:p>
            <a:r>
              <a:rPr lang="en-GB"/>
              <a:t>Click to edit Master title style</a:t>
            </a:r>
            <a:endParaRPr lang="en-US"/>
          </a:p>
        </p:txBody>
      </p:sp>
      <p:sp>
        <p:nvSpPr>
          <p:cNvPr id="3" name="Subtitle 2">
            <a:extLst>
              <a:ext uri="{FF2B5EF4-FFF2-40B4-BE49-F238E27FC236}">
                <a16:creationId xmlns:a16="http://schemas.microsoft.com/office/drawing/2014/main" id="{FE29AAAD-0F82-9DD9-7DBA-F8E63D2AA619}"/>
              </a:ext>
            </a:extLst>
          </p:cNvPr>
          <p:cNvSpPr>
            <a:spLocks noGrp="1"/>
          </p:cNvSpPr>
          <p:nvPr>
            <p:ph type="subTitle" idx="1"/>
          </p:nvPr>
        </p:nvSpPr>
        <p:spPr>
          <a:xfrm>
            <a:off x="1336675" y="3968912"/>
            <a:ext cx="8020050" cy="1824404"/>
          </a:xfrm>
        </p:spPr>
        <p:txBody>
          <a:bodyPr/>
          <a:lstStyle>
            <a:lvl1pPr marL="0" indent="0" algn="ctr">
              <a:buNone/>
              <a:defRPr sz="2105"/>
            </a:lvl1pPr>
            <a:lvl2pPr marL="401010" indent="0" algn="ctr">
              <a:buNone/>
              <a:defRPr sz="1754"/>
            </a:lvl2pPr>
            <a:lvl3pPr marL="802020" indent="0" algn="ctr">
              <a:buNone/>
              <a:defRPr sz="1579"/>
            </a:lvl3pPr>
            <a:lvl4pPr marL="1203030" indent="0" algn="ctr">
              <a:buNone/>
              <a:defRPr sz="1403"/>
            </a:lvl4pPr>
            <a:lvl5pPr marL="1604040" indent="0" algn="ctr">
              <a:buNone/>
              <a:defRPr sz="1403"/>
            </a:lvl5pPr>
            <a:lvl6pPr marL="2005051" indent="0" algn="ctr">
              <a:buNone/>
              <a:defRPr sz="1403"/>
            </a:lvl6pPr>
            <a:lvl7pPr marL="2406061" indent="0" algn="ctr">
              <a:buNone/>
              <a:defRPr sz="1403"/>
            </a:lvl7pPr>
            <a:lvl8pPr marL="2807071" indent="0" algn="ctr">
              <a:buNone/>
              <a:defRPr sz="1403"/>
            </a:lvl8pPr>
            <a:lvl9pPr marL="3208081" indent="0" algn="ctr">
              <a:buNone/>
              <a:defRPr sz="1403"/>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A7F9A42-1E3D-5DBB-7524-E69BFC0D0133}"/>
              </a:ext>
            </a:extLst>
          </p:cNvPr>
          <p:cNvSpPr>
            <a:spLocks noGrp="1"/>
          </p:cNvSpPr>
          <p:nvPr>
            <p:ph type="dt" sz="half" idx="10"/>
          </p:nvPr>
        </p:nvSpPr>
        <p:spPr/>
        <p:txBody>
          <a:bodyPr/>
          <a:lstStyle/>
          <a:p>
            <a:fld id="{32B22B1F-AEE3-F74F-8EBD-8A75B42F89E0}" type="datetimeFigureOut">
              <a:rPr lang="en-US" smtClean="0"/>
              <a:t>10/2/2025</a:t>
            </a:fld>
            <a:endParaRPr lang="en-US"/>
          </a:p>
        </p:txBody>
      </p:sp>
      <p:sp>
        <p:nvSpPr>
          <p:cNvPr id="5" name="Footer Placeholder 4">
            <a:extLst>
              <a:ext uri="{FF2B5EF4-FFF2-40B4-BE49-F238E27FC236}">
                <a16:creationId xmlns:a16="http://schemas.microsoft.com/office/drawing/2014/main" id="{D75535C9-19D1-959F-62A5-20E33B3BA0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FD0FB4-35DC-2D64-1DA6-47D5D7CA1666}"/>
              </a:ext>
            </a:extLst>
          </p:cNvPr>
          <p:cNvSpPr>
            <a:spLocks noGrp="1"/>
          </p:cNvSpPr>
          <p:nvPr>
            <p:ph type="sldNum" sz="quarter" idx="12"/>
          </p:nvPr>
        </p:nvSpPr>
        <p:spPr/>
        <p:txBody>
          <a:bodyPr/>
          <a:lstStyle/>
          <a:p>
            <a:fld id="{6120149F-6EEF-4B41-8332-1F5472CFD460}" type="slidenum">
              <a:rPr lang="en-US" smtClean="0"/>
              <a:t>‹#›</a:t>
            </a:fld>
            <a:endParaRPr lang="en-US"/>
          </a:p>
        </p:txBody>
      </p:sp>
    </p:spTree>
    <p:extLst>
      <p:ext uri="{BB962C8B-B14F-4D97-AF65-F5344CB8AC3E}">
        <p14:creationId xmlns:p14="http://schemas.microsoft.com/office/powerpoint/2010/main" val="2727597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18999-6EB4-4951-03D1-D69F41BEA87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2AA3447-3B3E-B14E-7CA5-04FF1F4BAFC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9F7D7BD-07F2-1F50-2106-00243EA1F898}"/>
              </a:ext>
            </a:extLst>
          </p:cNvPr>
          <p:cNvSpPr>
            <a:spLocks noGrp="1"/>
          </p:cNvSpPr>
          <p:nvPr>
            <p:ph type="dt" sz="half" idx="10"/>
          </p:nvPr>
        </p:nvSpPr>
        <p:spPr/>
        <p:txBody>
          <a:bodyPr/>
          <a:lstStyle/>
          <a:p>
            <a:fld id="{32B22B1F-AEE3-F74F-8EBD-8A75B42F89E0}" type="datetimeFigureOut">
              <a:rPr lang="en-US" smtClean="0"/>
              <a:t>10/2/2025</a:t>
            </a:fld>
            <a:endParaRPr lang="en-US"/>
          </a:p>
        </p:txBody>
      </p:sp>
      <p:sp>
        <p:nvSpPr>
          <p:cNvPr id="5" name="Footer Placeholder 4">
            <a:extLst>
              <a:ext uri="{FF2B5EF4-FFF2-40B4-BE49-F238E27FC236}">
                <a16:creationId xmlns:a16="http://schemas.microsoft.com/office/drawing/2014/main" id="{E21CBCD7-1A3E-B6C9-1FFA-13752EED7C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90BCCF-D36F-172C-17DC-2D3541FFC13E}"/>
              </a:ext>
            </a:extLst>
          </p:cNvPr>
          <p:cNvSpPr>
            <a:spLocks noGrp="1"/>
          </p:cNvSpPr>
          <p:nvPr>
            <p:ph type="sldNum" sz="quarter" idx="12"/>
          </p:nvPr>
        </p:nvSpPr>
        <p:spPr/>
        <p:txBody>
          <a:bodyPr/>
          <a:lstStyle/>
          <a:p>
            <a:fld id="{6120149F-6EEF-4B41-8332-1F5472CFD460}" type="slidenum">
              <a:rPr lang="en-US" smtClean="0"/>
              <a:t>‹#›</a:t>
            </a:fld>
            <a:endParaRPr lang="en-US"/>
          </a:p>
        </p:txBody>
      </p:sp>
    </p:spTree>
    <p:extLst>
      <p:ext uri="{BB962C8B-B14F-4D97-AF65-F5344CB8AC3E}">
        <p14:creationId xmlns:p14="http://schemas.microsoft.com/office/powerpoint/2010/main" val="2012615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AE7B4-9A5C-6C3C-7444-D4E6510BE987}"/>
              </a:ext>
            </a:extLst>
          </p:cNvPr>
          <p:cNvSpPr>
            <a:spLocks noGrp="1"/>
          </p:cNvSpPr>
          <p:nvPr>
            <p:ph type="title"/>
          </p:nvPr>
        </p:nvSpPr>
        <p:spPr>
          <a:xfrm>
            <a:off x="729602" y="1883878"/>
            <a:ext cx="9223058" cy="3143294"/>
          </a:xfrm>
        </p:spPr>
        <p:txBody>
          <a:bodyPr anchor="b"/>
          <a:lstStyle>
            <a:lvl1pPr>
              <a:defRPr sz="5263"/>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05A9633-2C37-E011-6CA9-ACDCD4F7599F}"/>
              </a:ext>
            </a:extLst>
          </p:cNvPr>
          <p:cNvSpPr>
            <a:spLocks noGrp="1"/>
          </p:cNvSpPr>
          <p:nvPr>
            <p:ph type="body" idx="1"/>
          </p:nvPr>
        </p:nvSpPr>
        <p:spPr>
          <a:xfrm>
            <a:off x="729602" y="5056909"/>
            <a:ext cx="9223058" cy="1652984"/>
          </a:xfrm>
        </p:spPr>
        <p:txBody>
          <a:bodyPr/>
          <a:lstStyle>
            <a:lvl1pPr marL="0" indent="0">
              <a:buNone/>
              <a:defRPr sz="2105">
                <a:solidFill>
                  <a:schemeClr val="tx1">
                    <a:tint val="82000"/>
                  </a:schemeClr>
                </a:solidFill>
              </a:defRPr>
            </a:lvl1pPr>
            <a:lvl2pPr marL="401010" indent="0">
              <a:buNone/>
              <a:defRPr sz="1754">
                <a:solidFill>
                  <a:schemeClr val="tx1">
                    <a:tint val="82000"/>
                  </a:schemeClr>
                </a:solidFill>
              </a:defRPr>
            </a:lvl2pPr>
            <a:lvl3pPr marL="802020" indent="0">
              <a:buNone/>
              <a:defRPr sz="1579">
                <a:solidFill>
                  <a:schemeClr val="tx1">
                    <a:tint val="82000"/>
                  </a:schemeClr>
                </a:solidFill>
              </a:defRPr>
            </a:lvl3pPr>
            <a:lvl4pPr marL="1203030" indent="0">
              <a:buNone/>
              <a:defRPr sz="1403">
                <a:solidFill>
                  <a:schemeClr val="tx1">
                    <a:tint val="82000"/>
                  </a:schemeClr>
                </a:solidFill>
              </a:defRPr>
            </a:lvl4pPr>
            <a:lvl5pPr marL="1604040" indent="0">
              <a:buNone/>
              <a:defRPr sz="1403">
                <a:solidFill>
                  <a:schemeClr val="tx1">
                    <a:tint val="82000"/>
                  </a:schemeClr>
                </a:solidFill>
              </a:defRPr>
            </a:lvl5pPr>
            <a:lvl6pPr marL="2005051" indent="0">
              <a:buNone/>
              <a:defRPr sz="1403">
                <a:solidFill>
                  <a:schemeClr val="tx1">
                    <a:tint val="82000"/>
                  </a:schemeClr>
                </a:solidFill>
              </a:defRPr>
            </a:lvl6pPr>
            <a:lvl7pPr marL="2406061" indent="0">
              <a:buNone/>
              <a:defRPr sz="1403">
                <a:solidFill>
                  <a:schemeClr val="tx1">
                    <a:tint val="82000"/>
                  </a:schemeClr>
                </a:solidFill>
              </a:defRPr>
            </a:lvl7pPr>
            <a:lvl8pPr marL="2807071" indent="0">
              <a:buNone/>
              <a:defRPr sz="1403">
                <a:solidFill>
                  <a:schemeClr val="tx1">
                    <a:tint val="82000"/>
                  </a:schemeClr>
                </a:solidFill>
              </a:defRPr>
            </a:lvl8pPr>
            <a:lvl9pPr marL="3208081" indent="0">
              <a:buNone/>
              <a:defRPr sz="1403">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F918213-C9E4-7CDD-B185-ABEA7ADC2BD4}"/>
              </a:ext>
            </a:extLst>
          </p:cNvPr>
          <p:cNvSpPr>
            <a:spLocks noGrp="1"/>
          </p:cNvSpPr>
          <p:nvPr>
            <p:ph type="dt" sz="half" idx="10"/>
          </p:nvPr>
        </p:nvSpPr>
        <p:spPr/>
        <p:txBody>
          <a:bodyPr/>
          <a:lstStyle/>
          <a:p>
            <a:fld id="{32B22B1F-AEE3-F74F-8EBD-8A75B42F89E0}" type="datetimeFigureOut">
              <a:rPr lang="en-US" smtClean="0"/>
              <a:t>10/2/2025</a:t>
            </a:fld>
            <a:endParaRPr lang="en-US"/>
          </a:p>
        </p:txBody>
      </p:sp>
      <p:sp>
        <p:nvSpPr>
          <p:cNvPr id="5" name="Footer Placeholder 4">
            <a:extLst>
              <a:ext uri="{FF2B5EF4-FFF2-40B4-BE49-F238E27FC236}">
                <a16:creationId xmlns:a16="http://schemas.microsoft.com/office/drawing/2014/main" id="{95131E93-51B3-C27B-322F-BCD09302F5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67E7C7-DAD1-49C0-A9FF-DE1FC51126D3}"/>
              </a:ext>
            </a:extLst>
          </p:cNvPr>
          <p:cNvSpPr>
            <a:spLocks noGrp="1"/>
          </p:cNvSpPr>
          <p:nvPr>
            <p:ph type="sldNum" sz="quarter" idx="12"/>
          </p:nvPr>
        </p:nvSpPr>
        <p:spPr/>
        <p:txBody>
          <a:bodyPr/>
          <a:lstStyle/>
          <a:p>
            <a:fld id="{6120149F-6EEF-4B41-8332-1F5472CFD460}" type="slidenum">
              <a:rPr lang="en-US" smtClean="0"/>
              <a:t>‹#›</a:t>
            </a:fld>
            <a:endParaRPr lang="en-US"/>
          </a:p>
        </p:txBody>
      </p:sp>
    </p:spTree>
    <p:extLst>
      <p:ext uri="{BB962C8B-B14F-4D97-AF65-F5344CB8AC3E}">
        <p14:creationId xmlns:p14="http://schemas.microsoft.com/office/powerpoint/2010/main" val="3610508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B950D-D894-3D13-F003-5C26F4A0B5B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BA1911D-3300-FA46-B054-65FB79358532}"/>
              </a:ext>
            </a:extLst>
          </p:cNvPr>
          <p:cNvSpPr>
            <a:spLocks noGrp="1"/>
          </p:cNvSpPr>
          <p:nvPr>
            <p:ph sz="half" idx="1"/>
          </p:nvPr>
        </p:nvSpPr>
        <p:spPr>
          <a:xfrm>
            <a:off x="735171" y="2011568"/>
            <a:ext cx="4544695" cy="479453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CBE184C-7448-1A5E-D2D1-D5D66B03F647}"/>
              </a:ext>
            </a:extLst>
          </p:cNvPr>
          <p:cNvSpPr>
            <a:spLocks noGrp="1"/>
          </p:cNvSpPr>
          <p:nvPr>
            <p:ph sz="half" idx="2"/>
          </p:nvPr>
        </p:nvSpPr>
        <p:spPr>
          <a:xfrm>
            <a:off x="5413534" y="2011568"/>
            <a:ext cx="4544695" cy="479453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00F5F7B-E714-217B-FB03-2159CC084D74}"/>
              </a:ext>
            </a:extLst>
          </p:cNvPr>
          <p:cNvSpPr>
            <a:spLocks noGrp="1"/>
          </p:cNvSpPr>
          <p:nvPr>
            <p:ph type="dt" sz="half" idx="10"/>
          </p:nvPr>
        </p:nvSpPr>
        <p:spPr/>
        <p:txBody>
          <a:bodyPr/>
          <a:lstStyle/>
          <a:p>
            <a:fld id="{32B22B1F-AEE3-F74F-8EBD-8A75B42F89E0}" type="datetimeFigureOut">
              <a:rPr lang="en-US" smtClean="0"/>
              <a:t>10/2/2025</a:t>
            </a:fld>
            <a:endParaRPr lang="en-US"/>
          </a:p>
        </p:txBody>
      </p:sp>
      <p:sp>
        <p:nvSpPr>
          <p:cNvPr id="6" name="Footer Placeholder 5">
            <a:extLst>
              <a:ext uri="{FF2B5EF4-FFF2-40B4-BE49-F238E27FC236}">
                <a16:creationId xmlns:a16="http://schemas.microsoft.com/office/drawing/2014/main" id="{1CE4214B-F49F-B66F-01AF-FEC4B568E9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4BF131-3CF9-4E10-C2B7-CB34F3867672}"/>
              </a:ext>
            </a:extLst>
          </p:cNvPr>
          <p:cNvSpPr>
            <a:spLocks noGrp="1"/>
          </p:cNvSpPr>
          <p:nvPr>
            <p:ph type="sldNum" sz="quarter" idx="12"/>
          </p:nvPr>
        </p:nvSpPr>
        <p:spPr/>
        <p:txBody>
          <a:bodyPr/>
          <a:lstStyle/>
          <a:p>
            <a:fld id="{6120149F-6EEF-4B41-8332-1F5472CFD460}" type="slidenum">
              <a:rPr lang="en-US" smtClean="0"/>
              <a:t>‹#›</a:t>
            </a:fld>
            <a:endParaRPr lang="en-US"/>
          </a:p>
        </p:txBody>
      </p:sp>
    </p:spTree>
    <p:extLst>
      <p:ext uri="{BB962C8B-B14F-4D97-AF65-F5344CB8AC3E}">
        <p14:creationId xmlns:p14="http://schemas.microsoft.com/office/powerpoint/2010/main" val="22095739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5049B-E733-9FB0-D8CA-9E1FEDEA2C3E}"/>
              </a:ext>
            </a:extLst>
          </p:cNvPr>
          <p:cNvSpPr>
            <a:spLocks noGrp="1"/>
          </p:cNvSpPr>
          <p:nvPr>
            <p:ph type="title"/>
          </p:nvPr>
        </p:nvSpPr>
        <p:spPr>
          <a:xfrm>
            <a:off x="736564" y="402314"/>
            <a:ext cx="9223058" cy="1460574"/>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192BF95-A29A-2860-9843-DF224E8C7B71}"/>
              </a:ext>
            </a:extLst>
          </p:cNvPr>
          <p:cNvSpPr>
            <a:spLocks noGrp="1"/>
          </p:cNvSpPr>
          <p:nvPr>
            <p:ph type="body" idx="1"/>
          </p:nvPr>
        </p:nvSpPr>
        <p:spPr>
          <a:xfrm>
            <a:off x="736565" y="1852393"/>
            <a:ext cx="4523809" cy="907829"/>
          </a:xfrm>
        </p:spPr>
        <p:txBody>
          <a:bodyPr anchor="b"/>
          <a:lstStyle>
            <a:lvl1pPr marL="0" indent="0">
              <a:buNone/>
              <a:defRPr sz="2105" b="1"/>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en-GB"/>
              <a:t>Click to edit Master text styles</a:t>
            </a:r>
          </a:p>
        </p:txBody>
      </p:sp>
      <p:sp>
        <p:nvSpPr>
          <p:cNvPr id="4" name="Content Placeholder 3">
            <a:extLst>
              <a:ext uri="{FF2B5EF4-FFF2-40B4-BE49-F238E27FC236}">
                <a16:creationId xmlns:a16="http://schemas.microsoft.com/office/drawing/2014/main" id="{138F616E-3A79-52E3-0D30-D41B26BC19F6}"/>
              </a:ext>
            </a:extLst>
          </p:cNvPr>
          <p:cNvSpPr>
            <a:spLocks noGrp="1"/>
          </p:cNvSpPr>
          <p:nvPr>
            <p:ph sz="half" idx="2"/>
          </p:nvPr>
        </p:nvSpPr>
        <p:spPr>
          <a:xfrm>
            <a:off x="736565" y="2760222"/>
            <a:ext cx="4523809" cy="405987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FABEB3D6-7EDC-69B5-6469-91AB3EB93CA6}"/>
              </a:ext>
            </a:extLst>
          </p:cNvPr>
          <p:cNvSpPr>
            <a:spLocks noGrp="1"/>
          </p:cNvSpPr>
          <p:nvPr>
            <p:ph type="body" sz="quarter" idx="3"/>
          </p:nvPr>
        </p:nvSpPr>
        <p:spPr>
          <a:xfrm>
            <a:off x="5413534" y="1852393"/>
            <a:ext cx="4546088" cy="907829"/>
          </a:xfrm>
        </p:spPr>
        <p:txBody>
          <a:bodyPr anchor="b"/>
          <a:lstStyle>
            <a:lvl1pPr marL="0" indent="0">
              <a:buNone/>
              <a:defRPr sz="2105" b="1"/>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en-GB"/>
              <a:t>Click to edit Master text styles</a:t>
            </a:r>
          </a:p>
        </p:txBody>
      </p:sp>
      <p:sp>
        <p:nvSpPr>
          <p:cNvPr id="6" name="Content Placeholder 5">
            <a:extLst>
              <a:ext uri="{FF2B5EF4-FFF2-40B4-BE49-F238E27FC236}">
                <a16:creationId xmlns:a16="http://schemas.microsoft.com/office/drawing/2014/main" id="{93E74D92-9E8C-0674-208F-FBAA7FB1059C}"/>
              </a:ext>
            </a:extLst>
          </p:cNvPr>
          <p:cNvSpPr>
            <a:spLocks noGrp="1"/>
          </p:cNvSpPr>
          <p:nvPr>
            <p:ph sz="quarter" idx="4"/>
          </p:nvPr>
        </p:nvSpPr>
        <p:spPr>
          <a:xfrm>
            <a:off x="5413534" y="2760222"/>
            <a:ext cx="4546088" cy="405987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C0B62575-4F62-9AB4-742A-51C9A7FA550D}"/>
              </a:ext>
            </a:extLst>
          </p:cNvPr>
          <p:cNvSpPr>
            <a:spLocks noGrp="1"/>
          </p:cNvSpPr>
          <p:nvPr>
            <p:ph type="dt" sz="half" idx="10"/>
          </p:nvPr>
        </p:nvSpPr>
        <p:spPr/>
        <p:txBody>
          <a:bodyPr/>
          <a:lstStyle/>
          <a:p>
            <a:fld id="{32B22B1F-AEE3-F74F-8EBD-8A75B42F89E0}" type="datetimeFigureOut">
              <a:rPr lang="en-US" smtClean="0"/>
              <a:t>10/2/2025</a:t>
            </a:fld>
            <a:endParaRPr lang="en-US"/>
          </a:p>
        </p:txBody>
      </p:sp>
      <p:sp>
        <p:nvSpPr>
          <p:cNvPr id="8" name="Footer Placeholder 7">
            <a:extLst>
              <a:ext uri="{FF2B5EF4-FFF2-40B4-BE49-F238E27FC236}">
                <a16:creationId xmlns:a16="http://schemas.microsoft.com/office/drawing/2014/main" id="{6B61D3D3-0B74-8048-505B-E6A6AFFB11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B2EC856-D13E-65CA-2528-C0D589374B30}"/>
              </a:ext>
            </a:extLst>
          </p:cNvPr>
          <p:cNvSpPr>
            <a:spLocks noGrp="1"/>
          </p:cNvSpPr>
          <p:nvPr>
            <p:ph type="sldNum" sz="quarter" idx="12"/>
          </p:nvPr>
        </p:nvSpPr>
        <p:spPr/>
        <p:txBody>
          <a:bodyPr/>
          <a:lstStyle/>
          <a:p>
            <a:fld id="{6120149F-6EEF-4B41-8332-1F5472CFD460}" type="slidenum">
              <a:rPr lang="en-US" smtClean="0"/>
              <a:t>‹#›</a:t>
            </a:fld>
            <a:endParaRPr lang="en-US"/>
          </a:p>
        </p:txBody>
      </p:sp>
    </p:spTree>
    <p:extLst>
      <p:ext uri="{BB962C8B-B14F-4D97-AF65-F5344CB8AC3E}">
        <p14:creationId xmlns:p14="http://schemas.microsoft.com/office/powerpoint/2010/main" val="7261536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12CA6-029F-09E0-474A-EE1096D4376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DC54F4F-150D-6A66-346F-86BFE4A17B62}"/>
              </a:ext>
            </a:extLst>
          </p:cNvPr>
          <p:cNvSpPr>
            <a:spLocks noGrp="1"/>
          </p:cNvSpPr>
          <p:nvPr>
            <p:ph type="dt" sz="half" idx="10"/>
          </p:nvPr>
        </p:nvSpPr>
        <p:spPr/>
        <p:txBody>
          <a:bodyPr/>
          <a:lstStyle/>
          <a:p>
            <a:fld id="{32B22B1F-AEE3-F74F-8EBD-8A75B42F89E0}" type="datetimeFigureOut">
              <a:rPr lang="en-US" smtClean="0"/>
              <a:t>10/2/2025</a:t>
            </a:fld>
            <a:endParaRPr lang="en-US"/>
          </a:p>
        </p:txBody>
      </p:sp>
      <p:sp>
        <p:nvSpPr>
          <p:cNvPr id="4" name="Footer Placeholder 3">
            <a:extLst>
              <a:ext uri="{FF2B5EF4-FFF2-40B4-BE49-F238E27FC236}">
                <a16:creationId xmlns:a16="http://schemas.microsoft.com/office/drawing/2014/main" id="{5D3CF9B0-57BD-451F-E057-D6EC183888E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6D6DB4D-356B-F892-543F-3DE33A30F7E6}"/>
              </a:ext>
            </a:extLst>
          </p:cNvPr>
          <p:cNvSpPr>
            <a:spLocks noGrp="1"/>
          </p:cNvSpPr>
          <p:nvPr>
            <p:ph type="sldNum" sz="quarter" idx="12"/>
          </p:nvPr>
        </p:nvSpPr>
        <p:spPr/>
        <p:txBody>
          <a:bodyPr/>
          <a:lstStyle/>
          <a:p>
            <a:fld id="{6120149F-6EEF-4B41-8332-1F5472CFD460}" type="slidenum">
              <a:rPr lang="en-US" smtClean="0"/>
              <a:t>‹#›</a:t>
            </a:fld>
            <a:endParaRPr lang="en-US"/>
          </a:p>
        </p:txBody>
      </p:sp>
    </p:spTree>
    <p:extLst>
      <p:ext uri="{BB962C8B-B14F-4D97-AF65-F5344CB8AC3E}">
        <p14:creationId xmlns:p14="http://schemas.microsoft.com/office/powerpoint/2010/main" val="12027185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7D6E3F-5C57-2D0A-37C3-2D94159B5C3E}"/>
              </a:ext>
            </a:extLst>
          </p:cNvPr>
          <p:cNvSpPr>
            <a:spLocks noGrp="1"/>
          </p:cNvSpPr>
          <p:nvPr>
            <p:ph type="dt" sz="half" idx="10"/>
          </p:nvPr>
        </p:nvSpPr>
        <p:spPr/>
        <p:txBody>
          <a:bodyPr/>
          <a:lstStyle/>
          <a:p>
            <a:fld id="{32B22B1F-AEE3-F74F-8EBD-8A75B42F89E0}" type="datetimeFigureOut">
              <a:rPr lang="en-US" smtClean="0"/>
              <a:t>10/2/2025</a:t>
            </a:fld>
            <a:endParaRPr lang="en-US"/>
          </a:p>
        </p:txBody>
      </p:sp>
      <p:sp>
        <p:nvSpPr>
          <p:cNvPr id="3" name="Footer Placeholder 2">
            <a:extLst>
              <a:ext uri="{FF2B5EF4-FFF2-40B4-BE49-F238E27FC236}">
                <a16:creationId xmlns:a16="http://schemas.microsoft.com/office/drawing/2014/main" id="{47146BB6-8296-854A-797D-D39A9376253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C32DC4-8E14-A34C-96DB-9E29AFD68F84}"/>
              </a:ext>
            </a:extLst>
          </p:cNvPr>
          <p:cNvSpPr>
            <a:spLocks noGrp="1"/>
          </p:cNvSpPr>
          <p:nvPr>
            <p:ph type="sldNum" sz="quarter" idx="12"/>
          </p:nvPr>
        </p:nvSpPr>
        <p:spPr/>
        <p:txBody>
          <a:bodyPr/>
          <a:lstStyle/>
          <a:p>
            <a:fld id="{6120149F-6EEF-4B41-8332-1F5472CFD460}" type="slidenum">
              <a:rPr lang="en-US" smtClean="0"/>
              <a:t>‹#›</a:t>
            </a:fld>
            <a:endParaRPr lang="en-US"/>
          </a:p>
        </p:txBody>
      </p:sp>
    </p:spTree>
    <p:extLst>
      <p:ext uri="{BB962C8B-B14F-4D97-AF65-F5344CB8AC3E}">
        <p14:creationId xmlns:p14="http://schemas.microsoft.com/office/powerpoint/2010/main" val="25315014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5C250-CC5D-5FA7-ED98-098F015BCD65}"/>
              </a:ext>
            </a:extLst>
          </p:cNvPr>
          <p:cNvSpPr>
            <a:spLocks noGrp="1"/>
          </p:cNvSpPr>
          <p:nvPr>
            <p:ph type="title"/>
          </p:nvPr>
        </p:nvSpPr>
        <p:spPr>
          <a:xfrm>
            <a:off x="736564" y="503767"/>
            <a:ext cx="3448900" cy="1763183"/>
          </a:xfrm>
        </p:spPr>
        <p:txBody>
          <a:bodyPr anchor="b"/>
          <a:lstStyle>
            <a:lvl1pPr>
              <a:defRPr sz="2807"/>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3D0EDBF-3E57-AA27-D8A2-55CD120D4453}"/>
              </a:ext>
            </a:extLst>
          </p:cNvPr>
          <p:cNvSpPr>
            <a:spLocks noGrp="1"/>
          </p:cNvSpPr>
          <p:nvPr>
            <p:ph idx="1"/>
          </p:nvPr>
        </p:nvSpPr>
        <p:spPr>
          <a:xfrm>
            <a:off x="4546088" y="1087996"/>
            <a:ext cx="5413534" cy="5370013"/>
          </a:xfrm>
        </p:spPr>
        <p:txBody>
          <a:bodyPr/>
          <a:lstStyle>
            <a:lvl1pPr>
              <a:defRPr sz="2807"/>
            </a:lvl1pPr>
            <a:lvl2pPr>
              <a:defRPr sz="2456"/>
            </a:lvl2pPr>
            <a:lvl3pPr>
              <a:defRPr sz="2105"/>
            </a:lvl3pPr>
            <a:lvl4pPr>
              <a:defRPr sz="1754"/>
            </a:lvl4pPr>
            <a:lvl5pPr>
              <a:defRPr sz="1754"/>
            </a:lvl5pPr>
            <a:lvl6pPr>
              <a:defRPr sz="1754"/>
            </a:lvl6pPr>
            <a:lvl7pPr>
              <a:defRPr sz="1754"/>
            </a:lvl7pPr>
            <a:lvl8pPr>
              <a:defRPr sz="1754"/>
            </a:lvl8pPr>
            <a:lvl9pPr>
              <a:defRPr sz="1754"/>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7E57727-2A1A-18CC-CA3C-4A1ED36E4920}"/>
              </a:ext>
            </a:extLst>
          </p:cNvPr>
          <p:cNvSpPr>
            <a:spLocks noGrp="1"/>
          </p:cNvSpPr>
          <p:nvPr>
            <p:ph type="body" sz="half" idx="2"/>
          </p:nvPr>
        </p:nvSpPr>
        <p:spPr>
          <a:xfrm>
            <a:off x="736564" y="2266950"/>
            <a:ext cx="3448900" cy="4199805"/>
          </a:xfrm>
        </p:spPr>
        <p:txBody>
          <a:bodyPr/>
          <a:lstStyle>
            <a:lvl1pPr marL="0" indent="0">
              <a:buNone/>
              <a:defRPr sz="1403"/>
            </a:lvl1pPr>
            <a:lvl2pPr marL="401010" indent="0">
              <a:buNone/>
              <a:defRPr sz="1228"/>
            </a:lvl2pPr>
            <a:lvl3pPr marL="802020" indent="0">
              <a:buNone/>
              <a:defRPr sz="1053"/>
            </a:lvl3pPr>
            <a:lvl4pPr marL="1203030" indent="0">
              <a:buNone/>
              <a:defRPr sz="877"/>
            </a:lvl4pPr>
            <a:lvl5pPr marL="1604040" indent="0">
              <a:buNone/>
              <a:defRPr sz="877"/>
            </a:lvl5pPr>
            <a:lvl6pPr marL="2005051" indent="0">
              <a:buNone/>
              <a:defRPr sz="877"/>
            </a:lvl6pPr>
            <a:lvl7pPr marL="2406061" indent="0">
              <a:buNone/>
              <a:defRPr sz="877"/>
            </a:lvl7pPr>
            <a:lvl8pPr marL="2807071" indent="0">
              <a:buNone/>
              <a:defRPr sz="877"/>
            </a:lvl8pPr>
            <a:lvl9pPr marL="3208081" indent="0">
              <a:buNone/>
              <a:defRPr sz="877"/>
            </a:lvl9pPr>
          </a:lstStyle>
          <a:p>
            <a:pPr lvl="0"/>
            <a:r>
              <a:rPr lang="en-GB"/>
              <a:t>Click to edit Master text styles</a:t>
            </a:r>
          </a:p>
        </p:txBody>
      </p:sp>
      <p:sp>
        <p:nvSpPr>
          <p:cNvPr id="5" name="Date Placeholder 4">
            <a:extLst>
              <a:ext uri="{FF2B5EF4-FFF2-40B4-BE49-F238E27FC236}">
                <a16:creationId xmlns:a16="http://schemas.microsoft.com/office/drawing/2014/main" id="{FE04B85D-5B49-2188-2D4D-697C25FFAA91}"/>
              </a:ext>
            </a:extLst>
          </p:cNvPr>
          <p:cNvSpPr>
            <a:spLocks noGrp="1"/>
          </p:cNvSpPr>
          <p:nvPr>
            <p:ph type="dt" sz="half" idx="10"/>
          </p:nvPr>
        </p:nvSpPr>
        <p:spPr/>
        <p:txBody>
          <a:bodyPr/>
          <a:lstStyle/>
          <a:p>
            <a:fld id="{32B22B1F-AEE3-F74F-8EBD-8A75B42F89E0}" type="datetimeFigureOut">
              <a:rPr lang="en-US" smtClean="0"/>
              <a:t>10/2/2025</a:t>
            </a:fld>
            <a:endParaRPr lang="en-US"/>
          </a:p>
        </p:txBody>
      </p:sp>
      <p:sp>
        <p:nvSpPr>
          <p:cNvPr id="6" name="Footer Placeholder 5">
            <a:extLst>
              <a:ext uri="{FF2B5EF4-FFF2-40B4-BE49-F238E27FC236}">
                <a16:creationId xmlns:a16="http://schemas.microsoft.com/office/drawing/2014/main" id="{8C1B4C12-9247-3941-73DD-DCE36E8090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A55EE8-26A4-2443-91CF-3F17DF2D5C0A}"/>
              </a:ext>
            </a:extLst>
          </p:cNvPr>
          <p:cNvSpPr>
            <a:spLocks noGrp="1"/>
          </p:cNvSpPr>
          <p:nvPr>
            <p:ph type="sldNum" sz="quarter" idx="12"/>
          </p:nvPr>
        </p:nvSpPr>
        <p:spPr/>
        <p:txBody>
          <a:bodyPr/>
          <a:lstStyle/>
          <a:p>
            <a:fld id="{6120149F-6EEF-4B41-8332-1F5472CFD460}" type="slidenum">
              <a:rPr lang="en-US" smtClean="0"/>
              <a:t>‹#›</a:t>
            </a:fld>
            <a:endParaRPr lang="en-US"/>
          </a:p>
        </p:txBody>
      </p:sp>
    </p:spTree>
    <p:extLst>
      <p:ext uri="{BB962C8B-B14F-4D97-AF65-F5344CB8AC3E}">
        <p14:creationId xmlns:p14="http://schemas.microsoft.com/office/powerpoint/2010/main" val="2098551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EFD81-F379-C427-CE93-89CB50FC6BA8}"/>
              </a:ext>
            </a:extLst>
          </p:cNvPr>
          <p:cNvSpPr>
            <a:spLocks noGrp="1"/>
          </p:cNvSpPr>
          <p:nvPr>
            <p:ph type="title"/>
          </p:nvPr>
        </p:nvSpPr>
        <p:spPr>
          <a:xfrm>
            <a:off x="736564" y="503767"/>
            <a:ext cx="3448900" cy="1763183"/>
          </a:xfrm>
        </p:spPr>
        <p:txBody>
          <a:bodyPr anchor="b"/>
          <a:lstStyle>
            <a:lvl1pPr>
              <a:defRPr sz="2807"/>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921B259-2195-2970-7E22-F436C190025A}"/>
              </a:ext>
            </a:extLst>
          </p:cNvPr>
          <p:cNvSpPr>
            <a:spLocks noGrp="1"/>
          </p:cNvSpPr>
          <p:nvPr>
            <p:ph type="pic" idx="1"/>
          </p:nvPr>
        </p:nvSpPr>
        <p:spPr>
          <a:xfrm>
            <a:off x="4546088" y="1087996"/>
            <a:ext cx="5413534" cy="5370013"/>
          </a:xfrm>
        </p:spPr>
        <p:txBody>
          <a:bodyPr/>
          <a:lstStyle>
            <a:lvl1pPr marL="0" indent="0">
              <a:buNone/>
              <a:defRPr sz="2807"/>
            </a:lvl1pPr>
            <a:lvl2pPr marL="401010" indent="0">
              <a:buNone/>
              <a:defRPr sz="2456"/>
            </a:lvl2pPr>
            <a:lvl3pPr marL="802020" indent="0">
              <a:buNone/>
              <a:defRPr sz="2105"/>
            </a:lvl3pPr>
            <a:lvl4pPr marL="1203030" indent="0">
              <a:buNone/>
              <a:defRPr sz="1754"/>
            </a:lvl4pPr>
            <a:lvl5pPr marL="1604040" indent="0">
              <a:buNone/>
              <a:defRPr sz="1754"/>
            </a:lvl5pPr>
            <a:lvl6pPr marL="2005051" indent="0">
              <a:buNone/>
              <a:defRPr sz="1754"/>
            </a:lvl6pPr>
            <a:lvl7pPr marL="2406061" indent="0">
              <a:buNone/>
              <a:defRPr sz="1754"/>
            </a:lvl7pPr>
            <a:lvl8pPr marL="2807071" indent="0">
              <a:buNone/>
              <a:defRPr sz="1754"/>
            </a:lvl8pPr>
            <a:lvl9pPr marL="3208081" indent="0">
              <a:buNone/>
              <a:defRPr sz="1754"/>
            </a:lvl9pPr>
          </a:lstStyle>
          <a:p>
            <a:endParaRPr lang="en-US"/>
          </a:p>
        </p:txBody>
      </p:sp>
      <p:sp>
        <p:nvSpPr>
          <p:cNvPr id="4" name="Text Placeholder 3">
            <a:extLst>
              <a:ext uri="{FF2B5EF4-FFF2-40B4-BE49-F238E27FC236}">
                <a16:creationId xmlns:a16="http://schemas.microsoft.com/office/drawing/2014/main" id="{15563CE4-3486-DA24-C94C-9D074840E397}"/>
              </a:ext>
            </a:extLst>
          </p:cNvPr>
          <p:cNvSpPr>
            <a:spLocks noGrp="1"/>
          </p:cNvSpPr>
          <p:nvPr>
            <p:ph type="body" sz="half" idx="2"/>
          </p:nvPr>
        </p:nvSpPr>
        <p:spPr>
          <a:xfrm>
            <a:off x="736564" y="2266950"/>
            <a:ext cx="3448900" cy="4199805"/>
          </a:xfrm>
        </p:spPr>
        <p:txBody>
          <a:bodyPr/>
          <a:lstStyle>
            <a:lvl1pPr marL="0" indent="0">
              <a:buNone/>
              <a:defRPr sz="1403"/>
            </a:lvl1pPr>
            <a:lvl2pPr marL="401010" indent="0">
              <a:buNone/>
              <a:defRPr sz="1228"/>
            </a:lvl2pPr>
            <a:lvl3pPr marL="802020" indent="0">
              <a:buNone/>
              <a:defRPr sz="1053"/>
            </a:lvl3pPr>
            <a:lvl4pPr marL="1203030" indent="0">
              <a:buNone/>
              <a:defRPr sz="877"/>
            </a:lvl4pPr>
            <a:lvl5pPr marL="1604040" indent="0">
              <a:buNone/>
              <a:defRPr sz="877"/>
            </a:lvl5pPr>
            <a:lvl6pPr marL="2005051" indent="0">
              <a:buNone/>
              <a:defRPr sz="877"/>
            </a:lvl6pPr>
            <a:lvl7pPr marL="2406061" indent="0">
              <a:buNone/>
              <a:defRPr sz="877"/>
            </a:lvl7pPr>
            <a:lvl8pPr marL="2807071" indent="0">
              <a:buNone/>
              <a:defRPr sz="877"/>
            </a:lvl8pPr>
            <a:lvl9pPr marL="3208081" indent="0">
              <a:buNone/>
              <a:defRPr sz="877"/>
            </a:lvl9pPr>
          </a:lstStyle>
          <a:p>
            <a:pPr lvl="0"/>
            <a:r>
              <a:rPr lang="en-GB"/>
              <a:t>Click to edit Master text styles</a:t>
            </a:r>
          </a:p>
        </p:txBody>
      </p:sp>
      <p:sp>
        <p:nvSpPr>
          <p:cNvPr id="5" name="Date Placeholder 4">
            <a:extLst>
              <a:ext uri="{FF2B5EF4-FFF2-40B4-BE49-F238E27FC236}">
                <a16:creationId xmlns:a16="http://schemas.microsoft.com/office/drawing/2014/main" id="{6022A837-38F1-AF40-FEC4-29F1F01E7290}"/>
              </a:ext>
            </a:extLst>
          </p:cNvPr>
          <p:cNvSpPr>
            <a:spLocks noGrp="1"/>
          </p:cNvSpPr>
          <p:nvPr>
            <p:ph type="dt" sz="half" idx="10"/>
          </p:nvPr>
        </p:nvSpPr>
        <p:spPr/>
        <p:txBody>
          <a:bodyPr/>
          <a:lstStyle/>
          <a:p>
            <a:fld id="{32B22B1F-AEE3-F74F-8EBD-8A75B42F89E0}" type="datetimeFigureOut">
              <a:rPr lang="en-US" smtClean="0"/>
              <a:t>10/2/2025</a:t>
            </a:fld>
            <a:endParaRPr lang="en-US"/>
          </a:p>
        </p:txBody>
      </p:sp>
      <p:sp>
        <p:nvSpPr>
          <p:cNvPr id="6" name="Footer Placeholder 5">
            <a:extLst>
              <a:ext uri="{FF2B5EF4-FFF2-40B4-BE49-F238E27FC236}">
                <a16:creationId xmlns:a16="http://schemas.microsoft.com/office/drawing/2014/main" id="{0D5B3C09-A0B6-7047-DFE0-04ED1F49E3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38F9B6-AE86-13FA-C530-2858C26598DC}"/>
              </a:ext>
            </a:extLst>
          </p:cNvPr>
          <p:cNvSpPr>
            <a:spLocks noGrp="1"/>
          </p:cNvSpPr>
          <p:nvPr>
            <p:ph type="sldNum" sz="quarter" idx="12"/>
          </p:nvPr>
        </p:nvSpPr>
        <p:spPr/>
        <p:txBody>
          <a:bodyPr/>
          <a:lstStyle/>
          <a:p>
            <a:fld id="{6120149F-6EEF-4B41-8332-1F5472CFD460}" type="slidenum">
              <a:rPr lang="en-US" smtClean="0"/>
              <a:t>‹#›</a:t>
            </a:fld>
            <a:endParaRPr lang="en-US"/>
          </a:p>
        </p:txBody>
      </p:sp>
    </p:spTree>
    <p:extLst>
      <p:ext uri="{BB962C8B-B14F-4D97-AF65-F5344CB8AC3E}">
        <p14:creationId xmlns:p14="http://schemas.microsoft.com/office/powerpoint/2010/main" val="25448474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C2D0D-A3DA-A270-774C-F4F4610C96B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480EDB8-7B5D-CDF6-BAD5-C34BEEA9FDE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0C0AEA-B1A4-4B94-08E9-B5A9EC642D76}"/>
              </a:ext>
            </a:extLst>
          </p:cNvPr>
          <p:cNvSpPr>
            <a:spLocks noGrp="1"/>
          </p:cNvSpPr>
          <p:nvPr>
            <p:ph type="dt" sz="half" idx="10"/>
          </p:nvPr>
        </p:nvSpPr>
        <p:spPr/>
        <p:txBody>
          <a:bodyPr/>
          <a:lstStyle/>
          <a:p>
            <a:fld id="{32B22B1F-AEE3-F74F-8EBD-8A75B42F89E0}" type="datetimeFigureOut">
              <a:rPr lang="en-US" smtClean="0"/>
              <a:t>10/2/2025</a:t>
            </a:fld>
            <a:endParaRPr lang="en-US"/>
          </a:p>
        </p:txBody>
      </p:sp>
      <p:sp>
        <p:nvSpPr>
          <p:cNvPr id="5" name="Footer Placeholder 4">
            <a:extLst>
              <a:ext uri="{FF2B5EF4-FFF2-40B4-BE49-F238E27FC236}">
                <a16:creationId xmlns:a16="http://schemas.microsoft.com/office/drawing/2014/main" id="{0421186C-659D-6629-7438-73E961C223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E2C7EE-23D3-573A-9F96-E2144D5A6AD4}"/>
              </a:ext>
            </a:extLst>
          </p:cNvPr>
          <p:cNvSpPr>
            <a:spLocks noGrp="1"/>
          </p:cNvSpPr>
          <p:nvPr>
            <p:ph type="sldNum" sz="quarter" idx="12"/>
          </p:nvPr>
        </p:nvSpPr>
        <p:spPr/>
        <p:txBody>
          <a:bodyPr/>
          <a:lstStyle/>
          <a:p>
            <a:fld id="{6120149F-6EEF-4B41-8332-1F5472CFD460}" type="slidenum">
              <a:rPr lang="en-US" smtClean="0"/>
              <a:t>‹#›</a:t>
            </a:fld>
            <a:endParaRPr lang="en-US"/>
          </a:p>
        </p:txBody>
      </p:sp>
    </p:spTree>
    <p:extLst>
      <p:ext uri="{BB962C8B-B14F-4D97-AF65-F5344CB8AC3E}">
        <p14:creationId xmlns:p14="http://schemas.microsoft.com/office/powerpoint/2010/main" val="42328087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36675" y="1236678"/>
            <a:ext cx="8020050" cy="2630781"/>
          </a:xfrm>
        </p:spPr>
        <p:txBody>
          <a:bodyPr anchor="b"/>
          <a:lstStyle>
            <a:lvl1pPr algn="ctr">
              <a:defRPr sz="5263"/>
            </a:lvl1pPr>
          </a:lstStyle>
          <a:p>
            <a:r>
              <a:rPr lang="en-GB"/>
              <a:t>Click to edit Master title style</a:t>
            </a:r>
            <a:endParaRPr lang="en-US" dirty="0"/>
          </a:p>
        </p:txBody>
      </p:sp>
      <p:sp>
        <p:nvSpPr>
          <p:cNvPr id="3" name="Subtitle 2"/>
          <p:cNvSpPr>
            <a:spLocks noGrp="1"/>
          </p:cNvSpPr>
          <p:nvPr>
            <p:ph type="subTitle" idx="1"/>
          </p:nvPr>
        </p:nvSpPr>
        <p:spPr>
          <a:xfrm>
            <a:off x="1336675" y="3968912"/>
            <a:ext cx="8020050" cy="1824404"/>
          </a:xfrm>
        </p:spPr>
        <p:txBody>
          <a:bodyPr/>
          <a:lstStyle>
            <a:lvl1pPr marL="0" indent="0" algn="ctr">
              <a:buNone/>
              <a:defRPr sz="2105"/>
            </a:lvl1pPr>
            <a:lvl2pPr marL="401010" indent="0" algn="ctr">
              <a:buNone/>
              <a:defRPr sz="1754"/>
            </a:lvl2pPr>
            <a:lvl3pPr marL="802020" indent="0" algn="ctr">
              <a:buNone/>
              <a:defRPr sz="1579"/>
            </a:lvl3pPr>
            <a:lvl4pPr marL="1203030" indent="0" algn="ctr">
              <a:buNone/>
              <a:defRPr sz="1403"/>
            </a:lvl4pPr>
            <a:lvl5pPr marL="1604040" indent="0" algn="ctr">
              <a:buNone/>
              <a:defRPr sz="1403"/>
            </a:lvl5pPr>
            <a:lvl6pPr marL="2005051" indent="0" algn="ctr">
              <a:buNone/>
              <a:defRPr sz="1403"/>
            </a:lvl6pPr>
            <a:lvl7pPr marL="2406061" indent="0" algn="ctr">
              <a:buNone/>
              <a:defRPr sz="1403"/>
            </a:lvl7pPr>
            <a:lvl8pPr marL="2807071" indent="0" algn="ctr">
              <a:buNone/>
              <a:defRPr sz="1403"/>
            </a:lvl8pPr>
            <a:lvl9pPr marL="3208081" indent="0" algn="ctr">
              <a:buNone/>
              <a:defRPr sz="1403"/>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AC497EE-B659-43CB-8037-4036116A6D11}" type="datetimeFigureOut">
              <a:rPr lang="en-GB" smtClean="0"/>
              <a:t>02/10/2025</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4820224-33C2-449C-9D76-CF498FB6DDEA}" type="slidenum">
              <a:rPr lang="en-GB" smtClean="0"/>
              <a:t>‹#›</a:t>
            </a:fld>
            <a:endParaRPr lang="en-GB"/>
          </a:p>
        </p:txBody>
      </p:sp>
    </p:spTree>
    <p:extLst>
      <p:ext uri="{BB962C8B-B14F-4D97-AF65-F5344CB8AC3E}">
        <p14:creationId xmlns:p14="http://schemas.microsoft.com/office/powerpoint/2010/main" val="6620084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Rectangle 6">
            <a:extLst>
              <a:ext uri="{FF2B5EF4-FFF2-40B4-BE49-F238E27FC236}">
                <a16:creationId xmlns:a16="http://schemas.microsoft.com/office/drawing/2014/main" id="{4576BA7A-83E9-1C25-2C2D-30D5A588CF98}"/>
              </a:ext>
            </a:extLst>
          </p:cNvPr>
          <p:cNvSpPr/>
          <p:nvPr userDrawn="1"/>
        </p:nvSpPr>
        <p:spPr>
          <a:xfrm>
            <a:off x="0" y="0"/>
            <a:ext cx="10693400" cy="1218591"/>
          </a:xfrm>
          <a:prstGeom prst="rect">
            <a:avLst/>
          </a:prstGeom>
          <a:gradFill flip="none" rotWithShape="1">
            <a:gsLst>
              <a:gs pos="0">
                <a:srgbClr val="044857"/>
              </a:gs>
              <a:gs pos="96000">
                <a:schemeClr val="accent1">
                  <a:lumMod val="45000"/>
                  <a:lumOff val="55000"/>
                </a:schemeClr>
              </a:gs>
              <a:gs pos="90000">
                <a:schemeClr val="accent1">
                  <a:lumMod val="45000"/>
                  <a:lumOff val="55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79"/>
          </a:p>
        </p:txBody>
      </p:sp>
      <p:pic>
        <p:nvPicPr>
          <p:cNvPr id="8" name="Picture 7">
            <a:extLst>
              <a:ext uri="{FF2B5EF4-FFF2-40B4-BE49-F238E27FC236}">
                <a16:creationId xmlns:a16="http://schemas.microsoft.com/office/drawing/2014/main" id="{FB9DCB29-58CC-B68F-20C5-5CF3A71EDA33}"/>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9644237" y="150429"/>
            <a:ext cx="944499" cy="822186"/>
          </a:xfrm>
          <a:prstGeom prst="ellipse">
            <a:avLst/>
          </a:prstGeom>
        </p:spPr>
      </p:pic>
      <p:sp>
        <p:nvSpPr>
          <p:cNvPr id="9" name="Rectangle 8">
            <a:extLst>
              <a:ext uri="{FF2B5EF4-FFF2-40B4-BE49-F238E27FC236}">
                <a16:creationId xmlns:a16="http://schemas.microsoft.com/office/drawing/2014/main" id="{40DF2F8F-74EC-E4F2-6B67-85C5DE9E7915}"/>
              </a:ext>
            </a:extLst>
          </p:cNvPr>
          <p:cNvSpPr/>
          <p:nvPr userDrawn="1"/>
        </p:nvSpPr>
        <p:spPr>
          <a:xfrm>
            <a:off x="0" y="7204913"/>
            <a:ext cx="10693400" cy="402315"/>
          </a:xfrm>
          <a:prstGeom prst="rect">
            <a:avLst/>
          </a:prstGeom>
          <a:gradFill flip="none" rotWithShape="1">
            <a:gsLst>
              <a:gs pos="49000">
                <a:srgbClr val="7C9BA8"/>
              </a:gs>
              <a:gs pos="100000">
                <a:srgbClr val="11506A"/>
              </a:gs>
              <a:gs pos="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79"/>
          </a:p>
        </p:txBody>
      </p:sp>
      <p:sp>
        <p:nvSpPr>
          <p:cNvPr id="10" name="Title 1">
            <a:extLst>
              <a:ext uri="{FF2B5EF4-FFF2-40B4-BE49-F238E27FC236}">
                <a16:creationId xmlns:a16="http://schemas.microsoft.com/office/drawing/2014/main" id="{522DB2C4-1372-B088-A44E-0DFAF7060587}"/>
              </a:ext>
            </a:extLst>
          </p:cNvPr>
          <p:cNvSpPr txBox="1">
            <a:spLocks/>
          </p:cNvSpPr>
          <p:nvPr userDrawn="1"/>
        </p:nvSpPr>
        <p:spPr>
          <a:xfrm>
            <a:off x="3675856" y="7042652"/>
            <a:ext cx="3341688" cy="817137"/>
          </a:xfrm>
          <a:prstGeom prst="rect">
            <a:avLst/>
          </a:prstGeom>
        </p:spPr>
        <p:txBody>
          <a:bodyPr anchor="ctr"/>
          <a:lstStyle>
            <a:lvl1pPr algn="l" defTabSz="914400"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pPr algn="ctr"/>
            <a:r>
              <a:rPr lang="en-US" sz="877" dirty="0"/>
              <a:t>Curiosity | Authenticity | Respect | Empathy</a:t>
            </a:r>
          </a:p>
        </p:txBody>
      </p:sp>
    </p:spTree>
    <p:extLst>
      <p:ext uri="{BB962C8B-B14F-4D97-AF65-F5344CB8AC3E}">
        <p14:creationId xmlns:p14="http://schemas.microsoft.com/office/powerpoint/2010/main" val="37568614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9602" y="1883878"/>
            <a:ext cx="9223058" cy="3143294"/>
          </a:xfrm>
        </p:spPr>
        <p:txBody>
          <a:bodyPr anchor="b"/>
          <a:lstStyle>
            <a:lvl1pPr>
              <a:defRPr sz="5263"/>
            </a:lvl1pPr>
          </a:lstStyle>
          <a:p>
            <a:r>
              <a:rPr lang="en-GB"/>
              <a:t>Click to edit Master title style</a:t>
            </a:r>
            <a:endParaRPr lang="en-US" dirty="0"/>
          </a:p>
        </p:txBody>
      </p:sp>
      <p:sp>
        <p:nvSpPr>
          <p:cNvPr id="3" name="Text Placeholder 2"/>
          <p:cNvSpPr>
            <a:spLocks noGrp="1"/>
          </p:cNvSpPr>
          <p:nvPr>
            <p:ph type="body" idx="1"/>
          </p:nvPr>
        </p:nvSpPr>
        <p:spPr>
          <a:xfrm>
            <a:off x="729602" y="5056909"/>
            <a:ext cx="9223058" cy="1652984"/>
          </a:xfrm>
        </p:spPr>
        <p:txBody>
          <a:bodyPr/>
          <a:lstStyle>
            <a:lvl1pPr marL="0" indent="0">
              <a:buNone/>
              <a:defRPr sz="2105">
                <a:solidFill>
                  <a:schemeClr val="tx1">
                    <a:tint val="75000"/>
                  </a:schemeClr>
                </a:solidFill>
              </a:defRPr>
            </a:lvl1pPr>
            <a:lvl2pPr marL="401010" indent="0">
              <a:buNone/>
              <a:defRPr sz="1754">
                <a:solidFill>
                  <a:schemeClr val="tx1">
                    <a:tint val="75000"/>
                  </a:schemeClr>
                </a:solidFill>
              </a:defRPr>
            </a:lvl2pPr>
            <a:lvl3pPr marL="802020" indent="0">
              <a:buNone/>
              <a:defRPr sz="1579">
                <a:solidFill>
                  <a:schemeClr val="tx1">
                    <a:tint val="75000"/>
                  </a:schemeClr>
                </a:solidFill>
              </a:defRPr>
            </a:lvl3pPr>
            <a:lvl4pPr marL="1203030" indent="0">
              <a:buNone/>
              <a:defRPr sz="1403">
                <a:solidFill>
                  <a:schemeClr val="tx1">
                    <a:tint val="75000"/>
                  </a:schemeClr>
                </a:solidFill>
              </a:defRPr>
            </a:lvl4pPr>
            <a:lvl5pPr marL="1604040" indent="0">
              <a:buNone/>
              <a:defRPr sz="1403">
                <a:solidFill>
                  <a:schemeClr val="tx1">
                    <a:tint val="75000"/>
                  </a:schemeClr>
                </a:solidFill>
              </a:defRPr>
            </a:lvl5pPr>
            <a:lvl6pPr marL="2005051" indent="0">
              <a:buNone/>
              <a:defRPr sz="1403">
                <a:solidFill>
                  <a:schemeClr val="tx1">
                    <a:tint val="75000"/>
                  </a:schemeClr>
                </a:solidFill>
              </a:defRPr>
            </a:lvl6pPr>
            <a:lvl7pPr marL="2406061" indent="0">
              <a:buNone/>
              <a:defRPr sz="1403">
                <a:solidFill>
                  <a:schemeClr val="tx1">
                    <a:tint val="75000"/>
                  </a:schemeClr>
                </a:solidFill>
              </a:defRPr>
            </a:lvl7pPr>
            <a:lvl8pPr marL="2807071" indent="0">
              <a:buNone/>
              <a:defRPr sz="1403">
                <a:solidFill>
                  <a:schemeClr val="tx1">
                    <a:tint val="75000"/>
                  </a:schemeClr>
                </a:solidFill>
              </a:defRPr>
            </a:lvl8pPr>
            <a:lvl9pPr marL="3208081" indent="0">
              <a:buNone/>
              <a:defRPr sz="1403">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AC497EE-B659-43CB-8037-4036116A6D11}" type="datetimeFigureOut">
              <a:rPr lang="en-GB" smtClean="0"/>
              <a:t>02/10/2025</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4820224-33C2-449C-9D76-CF498FB6DDEA}" type="slidenum">
              <a:rPr lang="en-GB" smtClean="0"/>
              <a:t>‹#›</a:t>
            </a:fld>
            <a:endParaRPr lang="en-GB"/>
          </a:p>
        </p:txBody>
      </p:sp>
      <p:sp>
        <p:nvSpPr>
          <p:cNvPr id="7" name="Rectangle 6">
            <a:extLst>
              <a:ext uri="{FF2B5EF4-FFF2-40B4-BE49-F238E27FC236}">
                <a16:creationId xmlns:a16="http://schemas.microsoft.com/office/drawing/2014/main" id="{3E1AB287-E2C5-6035-525E-F37DCC333E83}"/>
              </a:ext>
            </a:extLst>
          </p:cNvPr>
          <p:cNvSpPr/>
          <p:nvPr userDrawn="1"/>
        </p:nvSpPr>
        <p:spPr>
          <a:xfrm>
            <a:off x="0" y="7204913"/>
            <a:ext cx="10693400" cy="402315"/>
          </a:xfrm>
          <a:prstGeom prst="rect">
            <a:avLst/>
          </a:prstGeom>
          <a:gradFill flip="none" rotWithShape="1">
            <a:gsLst>
              <a:gs pos="49000">
                <a:srgbClr val="7C9BA8"/>
              </a:gs>
              <a:gs pos="100000">
                <a:srgbClr val="11506A"/>
              </a:gs>
              <a:gs pos="0">
                <a:srgbClr val="E7E6E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79"/>
          </a:p>
        </p:txBody>
      </p:sp>
      <p:sp>
        <p:nvSpPr>
          <p:cNvPr id="8" name="Title 1">
            <a:extLst>
              <a:ext uri="{FF2B5EF4-FFF2-40B4-BE49-F238E27FC236}">
                <a16:creationId xmlns:a16="http://schemas.microsoft.com/office/drawing/2014/main" id="{485D3126-7130-A4E6-704B-A00BB50979D7}"/>
              </a:ext>
            </a:extLst>
          </p:cNvPr>
          <p:cNvSpPr txBox="1">
            <a:spLocks/>
          </p:cNvSpPr>
          <p:nvPr userDrawn="1"/>
        </p:nvSpPr>
        <p:spPr>
          <a:xfrm>
            <a:off x="3675856" y="7042652"/>
            <a:ext cx="3341688" cy="817137"/>
          </a:xfrm>
          <a:prstGeom prst="rect">
            <a:avLst/>
          </a:prstGeom>
        </p:spPr>
        <p:txBody>
          <a:bodyPr anchor="ctr"/>
          <a:lstStyle>
            <a:lvl1pPr algn="l" defTabSz="914400"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pPr algn="ctr"/>
            <a:r>
              <a:rPr lang="en-US" sz="877" dirty="0"/>
              <a:t>Curiosity | Authenticity | Respect | Empathy</a:t>
            </a:r>
          </a:p>
        </p:txBody>
      </p:sp>
    </p:spTree>
    <p:extLst>
      <p:ext uri="{BB962C8B-B14F-4D97-AF65-F5344CB8AC3E}">
        <p14:creationId xmlns:p14="http://schemas.microsoft.com/office/powerpoint/2010/main" val="3592752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735171" y="2011568"/>
            <a:ext cx="4544695" cy="479453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413534" y="2011568"/>
            <a:ext cx="4544695" cy="479453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AC497EE-B659-43CB-8037-4036116A6D11}" type="datetimeFigureOut">
              <a:rPr lang="en-GB" smtClean="0"/>
              <a:t>02/10/2025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4820224-33C2-449C-9D76-CF498FB6DDEA}" type="slidenum">
              <a:rPr lang="en-GB" smtClean="0"/>
              <a:t>‹#›</a:t>
            </a:fld>
            <a:endParaRPr lang="en-GB"/>
          </a:p>
        </p:txBody>
      </p:sp>
      <p:sp>
        <p:nvSpPr>
          <p:cNvPr id="8" name="Rectangle 7">
            <a:extLst>
              <a:ext uri="{FF2B5EF4-FFF2-40B4-BE49-F238E27FC236}">
                <a16:creationId xmlns:a16="http://schemas.microsoft.com/office/drawing/2014/main" id="{B1E1E462-A3B0-8703-25BF-527CE7DDF6B5}"/>
              </a:ext>
            </a:extLst>
          </p:cNvPr>
          <p:cNvSpPr/>
          <p:nvPr userDrawn="1"/>
        </p:nvSpPr>
        <p:spPr>
          <a:xfrm>
            <a:off x="0" y="0"/>
            <a:ext cx="10693400" cy="1218591"/>
          </a:xfrm>
          <a:prstGeom prst="rect">
            <a:avLst/>
          </a:prstGeom>
          <a:gradFill flip="none" rotWithShape="1">
            <a:gsLst>
              <a:gs pos="0">
                <a:srgbClr val="044857"/>
              </a:gs>
              <a:gs pos="96000">
                <a:schemeClr val="accent1">
                  <a:lumMod val="45000"/>
                  <a:lumOff val="55000"/>
                </a:schemeClr>
              </a:gs>
              <a:gs pos="90000">
                <a:schemeClr val="accent1">
                  <a:lumMod val="45000"/>
                  <a:lumOff val="55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79"/>
          </a:p>
        </p:txBody>
      </p:sp>
      <p:pic>
        <p:nvPicPr>
          <p:cNvPr id="9" name="Picture 8">
            <a:extLst>
              <a:ext uri="{FF2B5EF4-FFF2-40B4-BE49-F238E27FC236}">
                <a16:creationId xmlns:a16="http://schemas.microsoft.com/office/drawing/2014/main" id="{CA36FCF9-82C9-8A5B-7458-36FD083C842A}"/>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9644237" y="150429"/>
            <a:ext cx="944499" cy="822186"/>
          </a:xfrm>
          <a:prstGeom prst="ellipse">
            <a:avLst/>
          </a:prstGeom>
        </p:spPr>
      </p:pic>
      <p:sp>
        <p:nvSpPr>
          <p:cNvPr id="10" name="Rectangle 9">
            <a:extLst>
              <a:ext uri="{FF2B5EF4-FFF2-40B4-BE49-F238E27FC236}">
                <a16:creationId xmlns:a16="http://schemas.microsoft.com/office/drawing/2014/main" id="{F8B934AF-4C5D-3F6B-8840-B4D259B73DAF}"/>
              </a:ext>
            </a:extLst>
          </p:cNvPr>
          <p:cNvSpPr/>
          <p:nvPr userDrawn="1"/>
        </p:nvSpPr>
        <p:spPr>
          <a:xfrm>
            <a:off x="0" y="7204913"/>
            <a:ext cx="10693400" cy="402315"/>
          </a:xfrm>
          <a:prstGeom prst="rect">
            <a:avLst/>
          </a:prstGeom>
          <a:gradFill flip="none" rotWithShape="1">
            <a:gsLst>
              <a:gs pos="49000">
                <a:srgbClr val="7C9BA8"/>
              </a:gs>
              <a:gs pos="100000">
                <a:srgbClr val="11506A"/>
              </a:gs>
              <a:gs pos="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79"/>
          </a:p>
        </p:txBody>
      </p:sp>
      <p:sp>
        <p:nvSpPr>
          <p:cNvPr id="11" name="Title 1">
            <a:extLst>
              <a:ext uri="{FF2B5EF4-FFF2-40B4-BE49-F238E27FC236}">
                <a16:creationId xmlns:a16="http://schemas.microsoft.com/office/drawing/2014/main" id="{9BD27DBC-0305-7319-81FA-407E2DE294B5}"/>
              </a:ext>
            </a:extLst>
          </p:cNvPr>
          <p:cNvSpPr txBox="1">
            <a:spLocks/>
          </p:cNvSpPr>
          <p:nvPr userDrawn="1"/>
        </p:nvSpPr>
        <p:spPr>
          <a:xfrm>
            <a:off x="3675856" y="7042652"/>
            <a:ext cx="3341688" cy="817137"/>
          </a:xfrm>
          <a:prstGeom prst="rect">
            <a:avLst/>
          </a:prstGeom>
        </p:spPr>
        <p:txBody>
          <a:bodyPr anchor="ctr"/>
          <a:lstStyle>
            <a:lvl1pPr algn="l" defTabSz="914400"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pPr algn="ctr"/>
            <a:r>
              <a:rPr lang="en-US" sz="877" dirty="0"/>
              <a:t>Curiosity | Authenticity | Respect | Empathy</a:t>
            </a:r>
          </a:p>
        </p:txBody>
      </p:sp>
    </p:spTree>
    <p:extLst>
      <p:ext uri="{BB962C8B-B14F-4D97-AF65-F5344CB8AC3E}">
        <p14:creationId xmlns:p14="http://schemas.microsoft.com/office/powerpoint/2010/main" val="35511954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564" y="402314"/>
            <a:ext cx="9223058" cy="1460574"/>
          </a:xfrm>
        </p:spPr>
        <p:txBody>
          <a:bodyPr/>
          <a:lstStyle/>
          <a:p>
            <a:r>
              <a:rPr lang="en-GB"/>
              <a:t>Click to edit Master title style</a:t>
            </a:r>
            <a:endParaRPr lang="en-US" dirty="0"/>
          </a:p>
        </p:txBody>
      </p:sp>
      <p:sp>
        <p:nvSpPr>
          <p:cNvPr id="3" name="Text Placeholder 2"/>
          <p:cNvSpPr>
            <a:spLocks noGrp="1"/>
          </p:cNvSpPr>
          <p:nvPr>
            <p:ph type="body" idx="1"/>
          </p:nvPr>
        </p:nvSpPr>
        <p:spPr>
          <a:xfrm>
            <a:off x="736565" y="1852393"/>
            <a:ext cx="4523809" cy="907829"/>
          </a:xfrm>
        </p:spPr>
        <p:txBody>
          <a:bodyPr anchor="b"/>
          <a:lstStyle>
            <a:lvl1pPr marL="0" indent="0">
              <a:buNone/>
              <a:defRPr sz="2105" b="1"/>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en-GB"/>
              <a:t>Click to edit Master text styles</a:t>
            </a:r>
          </a:p>
        </p:txBody>
      </p:sp>
      <p:sp>
        <p:nvSpPr>
          <p:cNvPr id="4" name="Content Placeholder 3"/>
          <p:cNvSpPr>
            <a:spLocks noGrp="1"/>
          </p:cNvSpPr>
          <p:nvPr>
            <p:ph sz="half" idx="2"/>
          </p:nvPr>
        </p:nvSpPr>
        <p:spPr>
          <a:xfrm>
            <a:off x="736565" y="2760222"/>
            <a:ext cx="4523809" cy="405987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413534" y="1852393"/>
            <a:ext cx="4546088" cy="907829"/>
          </a:xfrm>
        </p:spPr>
        <p:txBody>
          <a:bodyPr anchor="b"/>
          <a:lstStyle>
            <a:lvl1pPr marL="0" indent="0">
              <a:buNone/>
              <a:defRPr sz="2105" b="1"/>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en-GB"/>
              <a:t>Click to edit Master text styles</a:t>
            </a:r>
          </a:p>
        </p:txBody>
      </p:sp>
      <p:sp>
        <p:nvSpPr>
          <p:cNvPr id="6" name="Content Placeholder 5"/>
          <p:cNvSpPr>
            <a:spLocks noGrp="1"/>
          </p:cNvSpPr>
          <p:nvPr>
            <p:ph sz="quarter" idx="4"/>
          </p:nvPr>
        </p:nvSpPr>
        <p:spPr>
          <a:xfrm>
            <a:off x="5413534" y="2760222"/>
            <a:ext cx="4546088" cy="405987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AC497EE-B659-43CB-8037-4036116A6D11}" type="datetimeFigureOut">
              <a:rPr lang="en-GB" smtClean="0"/>
              <a:t>02/10/2025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4820224-33C2-449C-9D76-CF498FB6DDEA}" type="slidenum">
              <a:rPr lang="en-GB" smtClean="0"/>
              <a:t>‹#›</a:t>
            </a:fld>
            <a:endParaRPr lang="en-GB"/>
          </a:p>
        </p:txBody>
      </p:sp>
      <p:sp>
        <p:nvSpPr>
          <p:cNvPr id="10" name="Title 1">
            <a:extLst>
              <a:ext uri="{FF2B5EF4-FFF2-40B4-BE49-F238E27FC236}">
                <a16:creationId xmlns:a16="http://schemas.microsoft.com/office/drawing/2014/main" id="{8C6292A4-3D34-FA9C-C6AA-EDB3686EB369}"/>
              </a:ext>
            </a:extLst>
          </p:cNvPr>
          <p:cNvSpPr txBox="1">
            <a:spLocks/>
          </p:cNvSpPr>
          <p:nvPr userDrawn="1"/>
        </p:nvSpPr>
        <p:spPr>
          <a:xfrm>
            <a:off x="3675856" y="7042652"/>
            <a:ext cx="3341688" cy="817137"/>
          </a:xfrm>
          <a:prstGeom prst="rect">
            <a:avLst/>
          </a:prstGeom>
        </p:spPr>
        <p:txBody>
          <a:bodyPr anchor="ctr"/>
          <a:lstStyle>
            <a:lvl1pPr algn="l" defTabSz="914400"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pPr algn="ctr"/>
            <a:r>
              <a:rPr lang="en-US" sz="877" dirty="0"/>
              <a:t>Curiosity | Authenticity | Respect | Empathy</a:t>
            </a:r>
          </a:p>
        </p:txBody>
      </p:sp>
      <p:sp>
        <p:nvSpPr>
          <p:cNvPr id="11" name="Rectangle 10">
            <a:extLst>
              <a:ext uri="{FF2B5EF4-FFF2-40B4-BE49-F238E27FC236}">
                <a16:creationId xmlns:a16="http://schemas.microsoft.com/office/drawing/2014/main" id="{13C2EDF0-BFBF-AE57-70F4-6AB6AA9F7BF5}"/>
              </a:ext>
            </a:extLst>
          </p:cNvPr>
          <p:cNvSpPr/>
          <p:nvPr userDrawn="1"/>
        </p:nvSpPr>
        <p:spPr>
          <a:xfrm>
            <a:off x="0" y="0"/>
            <a:ext cx="10693400" cy="1218591"/>
          </a:xfrm>
          <a:prstGeom prst="rect">
            <a:avLst/>
          </a:prstGeom>
          <a:gradFill flip="none" rotWithShape="1">
            <a:gsLst>
              <a:gs pos="0">
                <a:srgbClr val="044857"/>
              </a:gs>
              <a:gs pos="96000">
                <a:schemeClr val="accent1">
                  <a:lumMod val="45000"/>
                  <a:lumOff val="55000"/>
                </a:schemeClr>
              </a:gs>
              <a:gs pos="90000">
                <a:schemeClr val="accent1">
                  <a:lumMod val="45000"/>
                  <a:lumOff val="55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79"/>
          </a:p>
        </p:txBody>
      </p:sp>
      <p:pic>
        <p:nvPicPr>
          <p:cNvPr id="12" name="Picture 11">
            <a:extLst>
              <a:ext uri="{FF2B5EF4-FFF2-40B4-BE49-F238E27FC236}">
                <a16:creationId xmlns:a16="http://schemas.microsoft.com/office/drawing/2014/main" id="{A920F10F-6AC0-62D8-BA0B-AE100D090CF7}"/>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9644237" y="150429"/>
            <a:ext cx="944499" cy="822186"/>
          </a:xfrm>
          <a:prstGeom prst="ellipse">
            <a:avLst/>
          </a:prstGeom>
        </p:spPr>
      </p:pic>
      <p:sp>
        <p:nvSpPr>
          <p:cNvPr id="13" name="Rectangle 12">
            <a:extLst>
              <a:ext uri="{FF2B5EF4-FFF2-40B4-BE49-F238E27FC236}">
                <a16:creationId xmlns:a16="http://schemas.microsoft.com/office/drawing/2014/main" id="{F2CA491D-84F0-9B0B-F9D0-95CF614A039C}"/>
              </a:ext>
            </a:extLst>
          </p:cNvPr>
          <p:cNvSpPr/>
          <p:nvPr userDrawn="1"/>
        </p:nvSpPr>
        <p:spPr>
          <a:xfrm>
            <a:off x="0" y="7204913"/>
            <a:ext cx="10693400" cy="402315"/>
          </a:xfrm>
          <a:prstGeom prst="rect">
            <a:avLst/>
          </a:prstGeom>
          <a:gradFill flip="none" rotWithShape="1">
            <a:gsLst>
              <a:gs pos="49000">
                <a:srgbClr val="7C9BA8"/>
              </a:gs>
              <a:gs pos="100000">
                <a:srgbClr val="11506A"/>
              </a:gs>
              <a:gs pos="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79"/>
          </a:p>
        </p:txBody>
      </p:sp>
      <p:sp>
        <p:nvSpPr>
          <p:cNvPr id="14" name="Title 1">
            <a:extLst>
              <a:ext uri="{FF2B5EF4-FFF2-40B4-BE49-F238E27FC236}">
                <a16:creationId xmlns:a16="http://schemas.microsoft.com/office/drawing/2014/main" id="{9E3E6A8A-3E02-720C-F35F-D6CC92409377}"/>
              </a:ext>
            </a:extLst>
          </p:cNvPr>
          <p:cNvSpPr txBox="1">
            <a:spLocks/>
          </p:cNvSpPr>
          <p:nvPr userDrawn="1"/>
        </p:nvSpPr>
        <p:spPr>
          <a:xfrm>
            <a:off x="3675856" y="7042652"/>
            <a:ext cx="3341688" cy="817137"/>
          </a:xfrm>
          <a:prstGeom prst="rect">
            <a:avLst/>
          </a:prstGeom>
        </p:spPr>
        <p:txBody>
          <a:bodyPr anchor="ctr"/>
          <a:lstStyle>
            <a:lvl1pPr algn="l" defTabSz="914400"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pPr algn="ctr"/>
            <a:r>
              <a:rPr lang="en-US" sz="877" dirty="0"/>
              <a:t>Curiosity | Authenticity | Respect | Empathy</a:t>
            </a:r>
          </a:p>
        </p:txBody>
      </p:sp>
    </p:spTree>
    <p:extLst>
      <p:ext uri="{BB962C8B-B14F-4D97-AF65-F5344CB8AC3E}">
        <p14:creationId xmlns:p14="http://schemas.microsoft.com/office/powerpoint/2010/main" val="8374318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AC497EE-B659-43CB-8037-4036116A6D11}" type="datetimeFigureOut">
              <a:rPr lang="en-GB" smtClean="0"/>
              <a:t>02/10/2025</a:t>
            </a:fld>
            <a:endParaRPr lang="en-GB"/>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4820224-33C2-449C-9D76-CF498FB6DDEA}" type="slidenum">
              <a:rPr lang="en-GB" smtClean="0"/>
              <a:t>‹#›</a:t>
            </a:fld>
            <a:endParaRPr lang="en-GB"/>
          </a:p>
        </p:txBody>
      </p:sp>
      <p:sp>
        <p:nvSpPr>
          <p:cNvPr id="6" name="Rectangle 5">
            <a:extLst>
              <a:ext uri="{FF2B5EF4-FFF2-40B4-BE49-F238E27FC236}">
                <a16:creationId xmlns:a16="http://schemas.microsoft.com/office/drawing/2014/main" id="{95863002-B0A8-27B0-97D7-EB00A8546D65}"/>
              </a:ext>
            </a:extLst>
          </p:cNvPr>
          <p:cNvSpPr/>
          <p:nvPr userDrawn="1"/>
        </p:nvSpPr>
        <p:spPr>
          <a:xfrm>
            <a:off x="0" y="0"/>
            <a:ext cx="10693400" cy="1218591"/>
          </a:xfrm>
          <a:prstGeom prst="rect">
            <a:avLst/>
          </a:prstGeom>
          <a:gradFill flip="none" rotWithShape="1">
            <a:gsLst>
              <a:gs pos="0">
                <a:srgbClr val="044857"/>
              </a:gs>
              <a:gs pos="96000">
                <a:schemeClr val="accent1">
                  <a:lumMod val="45000"/>
                  <a:lumOff val="55000"/>
                </a:schemeClr>
              </a:gs>
              <a:gs pos="90000">
                <a:schemeClr val="accent1">
                  <a:lumMod val="45000"/>
                  <a:lumOff val="55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79"/>
          </a:p>
        </p:txBody>
      </p:sp>
      <p:pic>
        <p:nvPicPr>
          <p:cNvPr id="7" name="Picture 6">
            <a:extLst>
              <a:ext uri="{FF2B5EF4-FFF2-40B4-BE49-F238E27FC236}">
                <a16:creationId xmlns:a16="http://schemas.microsoft.com/office/drawing/2014/main" id="{EB322D32-A745-7BD5-5C59-870470434A08}"/>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9644237" y="150429"/>
            <a:ext cx="944499" cy="822186"/>
          </a:xfrm>
          <a:prstGeom prst="ellipse">
            <a:avLst/>
          </a:prstGeom>
        </p:spPr>
      </p:pic>
      <p:sp>
        <p:nvSpPr>
          <p:cNvPr id="8" name="Rectangle 7">
            <a:extLst>
              <a:ext uri="{FF2B5EF4-FFF2-40B4-BE49-F238E27FC236}">
                <a16:creationId xmlns:a16="http://schemas.microsoft.com/office/drawing/2014/main" id="{CB924566-64A1-2A31-DD46-494AFE3A6179}"/>
              </a:ext>
            </a:extLst>
          </p:cNvPr>
          <p:cNvSpPr/>
          <p:nvPr userDrawn="1"/>
        </p:nvSpPr>
        <p:spPr>
          <a:xfrm>
            <a:off x="0" y="7204913"/>
            <a:ext cx="10693400" cy="402315"/>
          </a:xfrm>
          <a:prstGeom prst="rect">
            <a:avLst/>
          </a:prstGeom>
          <a:gradFill flip="none" rotWithShape="1">
            <a:gsLst>
              <a:gs pos="49000">
                <a:srgbClr val="7C9BA8"/>
              </a:gs>
              <a:gs pos="100000">
                <a:srgbClr val="11506A"/>
              </a:gs>
              <a:gs pos="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79"/>
          </a:p>
        </p:txBody>
      </p:sp>
      <p:sp>
        <p:nvSpPr>
          <p:cNvPr id="9" name="Title 1">
            <a:extLst>
              <a:ext uri="{FF2B5EF4-FFF2-40B4-BE49-F238E27FC236}">
                <a16:creationId xmlns:a16="http://schemas.microsoft.com/office/drawing/2014/main" id="{FC2DE2BD-0E0B-B8CD-7423-A18EC5A811A5}"/>
              </a:ext>
            </a:extLst>
          </p:cNvPr>
          <p:cNvSpPr txBox="1">
            <a:spLocks/>
          </p:cNvSpPr>
          <p:nvPr userDrawn="1"/>
        </p:nvSpPr>
        <p:spPr>
          <a:xfrm>
            <a:off x="3675856" y="7042652"/>
            <a:ext cx="3341688" cy="817137"/>
          </a:xfrm>
          <a:prstGeom prst="rect">
            <a:avLst/>
          </a:prstGeom>
        </p:spPr>
        <p:txBody>
          <a:bodyPr anchor="ctr"/>
          <a:lstStyle>
            <a:lvl1pPr algn="l" defTabSz="914400"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pPr algn="ctr"/>
            <a:r>
              <a:rPr lang="en-US" sz="877" dirty="0"/>
              <a:t>Curiosity | Authenticity | Respect | Empathy</a:t>
            </a:r>
          </a:p>
        </p:txBody>
      </p:sp>
    </p:spTree>
    <p:extLst>
      <p:ext uri="{BB962C8B-B14F-4D97-AF65-F5344CB8AC3E}">
        <p14:creationId xmlns:p14="http://schemas.microsoft.com/office/powerpoint/2010/main" val="5149803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C497EE-B659-43CB-8037-4036116A6D11}" type="datetimeFigureOut">
              <a:rPr lang="en-GB" smtClean="0"/>
              <a:t>02/10/2025</a:t>
            </a:fld>
            <a:endParaRPr lang="en-GB"/>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C4820224-33C2-449C-9D76-CF498FB6DDEA}" type="slidenum">
              <a:rPr lang="en-GB" smtClean="0"/>
              <a:t>‹#›</a:t>
            </a:fld>
            <a:endParaRPr lang="en-GB"/>
          </a:p>
        </p:txBody>
      </p:sp>
    </p:spTree>
    <p:extLst>
      <p:ext uri="{BB962C8B-B14F-4D97-AF65-F5344CB8AC3E}">
        <p14:creationId xmlns:p14="http://schemas.microsoft.com/office/powerpoint/2010/main" val="25689107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564" y="503767"/>
            <a:ext cx="3448900" cy="1763183"/>
          </a:xfrm>
        </p:spPr>
        <p:txBody>
          <a:bodyPr anchor="b"/>
          <a:lstStyle>
            <a:lvl1pPr>
              <a:defRPr sz="2807"/>
            </a:lvl1pPr>
          </a:lstStyle>
          <a:p>
            <a:r>
              <a:rPr lang="en-GB"/>
              <a:t>Click to edit Master title style</a:t>
            </a:r>
            <a:endParaRPr lang="en-US" dirty="0"/>
          </a:p>
        </p:txBody>
      </p:sp>
      <p:sp>
        <p:nvSpPr>
          <p:cNvPr id="3" name="Content Placeholder 2"/>
          <p:cNvSpPr>
            <a:spLocks noGrp="1"/>
          </p:cNvSpPr>
          <p:nvPr>
            <p:ph idx="1"/>
          </p:nvPr>
        </p:nvSpPr>
        <p:spPr>
          <a:xfrm>
            <a:off x="4546088" y="1087996"/>
            <a:ext cx="5413534" cy="5370013"/>
          </a:xfrm>
        </p:spPr>
        <p:txBody>
          <a:bodyPr/>
          <a:lstStyle>
            <a:lvl1pPr>
              <a:defRPr sz="2807"/>
            </a:lvl1pPr>
            <a:lvl2pPr>
              <a:defRPr sz="2456"/>
            </a:lvl2pPr>
            <a:lvl3pPr>
              <a:defRPr sz="2105"/>
            </a:lvl3pPr>
            <a:lvl4pPr>
              <a:defRPr sz="1754"/>
            </a:lvl4pPr>
            <a:lvl5pPr>
              <a:defRPr sz="1754"/>
            </a:lvl5pPr>
            <a:lvl6pPr>
              <a:defRPr sz="1754"/>
            </a:lvl6pPr>
            <a:lvl7pPr>
              <a:defRPr sz="1754"/>
            </a:lvl7pPr>
            <a:lvl8pPr>
              <a:defRPr sz="1754"/>
            </a:lvl8pPr>
            <a:lvl9pPr>
              <a:defRPr sz="1754"/>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736564" y="2266950"/>
            <a:ext cx="3448900" cy="4199805"/>
          </a:xfrm>
        </p:spPr>
        <p:txBody>
          <a:bodyPr/>
          <a:lstStyle>
            <a:lvl1pPr marL="0" indent="0">
              <a:buNone/>
              <a:defRPr sz="1403"/>
            </a:lvl1pPr>
            <a:lvl2pPr marL="401010" indent="0">
              <a:buNone/>
              <a:defRPr sz="1228"/>
            </a:lvl2pPr>
            <a:lvl3pPr marL="802020" indent="0">
              <a:buNone/>
              <a:defRPr sz="1053"/>
            </a:lvl3pPr>
            <a:lvl4pPr marL="1203030" indent="0">
              <a:buNone/>
              <a:defRPr sz="877"/>
            </a:lvl4pPr>
            <a:lvl5pPr marL="1604040" indent="0">
              <a:buNone/>
              <a:defRPr sz="877"/>
            </a:lvl5pPr>
            <a:lvl6pPr marL="2005051" indent="0">
              <a:buNone/>
              <a:defRPr sz="877"/>
            </a:lvl6pPr>
            <a:lvl7pPr marL="2406061" indent="0">
              <a:buNone/>
              <a:defRPr sz="877"/>
            </a:lvl7pPr>
            <a:lvl8pPr marL="2807071" indent="0">
              <a:buNone/>
              <a:defRPr sz="877"/>
            </a:lvl8pPr>
            <a:lvl9pPr marL="3208081" indent="0">
              <a:buNone/>
              <a:defRPr sz="877"/>
            </a:lvl9pPr>
          </a:lstStyle>
          <a:p>
            <a:pPr lvl="0"/>
            <a:r>
              <a:rPr lang="en-GB"/>
              <a:t>Click to edit Master text styles</a:t>
            </a:r>
          </a:p>
        </p:txBody>
      </p:sp>
      <p:sp>
        <p:nvSpPr>
          <p:cNvPr id="5" name="Date Placeholder 4"/>
          <p:cNvSpPr>
            <a:spLocks noGrp="1"/>
          </p:cNvSpPr>
          <p:nvPr>
            <p:ph type="dt" sz="half" idx="10"/>
          </p:nvPr>
        </p:nvSpPr>
        <p:spPr/>
        <p:txBody>
          <a:bodyPr/>
          <a:lstStyle/>
          <a:p>
            <a:fld id="{CAC497EE-B659-43CB-8037-4036116A6D11}" type="datetimeFigureOut">
              <a:rPr lang="en-GB" smtClean="0"/>
              <a:t>02/10/2025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4820224-33C2-449C-9D76-CF498FB6DDEA}" type="slidenum">
              <a:rPr lang="en-GB" smtClean="0"/>
              <a:t>‹#›</a:t>
            </a:fld>
            <a:endParaRPr lang="en-GB"/>
          </a:p>
        </p:txBody>
      </p:sp>
      <p:sp>
        <p:nvSpPr>
          <p:cNvPr id="8" name="Rectangle 7">
            <a:extLst>
              <a:ext uri="{FF2B5EF4-FFF2-40B4-BE49-F238E27FC236}">
                <a16:creationId xmlns:a16="http://schemas.microsoft.com/office/drawing/2014/main" id="{B4E11458-1C83-1958-6062-9F3C19E212EA}"/>
              </a:ext>
            </a:extLst>
          </p:cNvPr>
          <p:cNvSpPr/>
          <p:nvPr userDrawn="1"/>
        </p:nvSpPr>
        <p:spPr>
          <a:xfrm>
            <a:off x="0" y="0"/>
            <a:ext cx="10693400" cy="1218591"/>
          </a:xfrm>
          <a:prstGeom prst="rect">
            <a:avLst/>
          </a:prstGeom>
          <a:gradFill flip="none" rotWithShape="1">
            <a:gsLst>
              <a:gs pos="0">
                <a:srgbClr val="044857"/>
              </a:gs>
              <a:gs pos="96000">
                <a:schemeClr val="accent1">
                  <a:lumMod val="45000"/>
                  <a:lumOff val="55000"/>
                </a:schemeClr>
              </a:gs>
              <a:gs pos="90000">
                <a:schemeClr val="accent1">
                  <a:lumMod val="45000"/>
                  <a:lumOff val="55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79"/>
          </a:p>
        </p:txBody>
      </p:sp>
      <p:sp>
        <p:nvSpPr>
          <p:cNvPr id="9" name="Title 1">
            <a:extLst>
              <a:ext uri="{FF2B5EF4-FFF2-40B4-BE49-F238E27FC236}">
                <a16:creationId xmlns:a16="http://schemas.microsoft.com/office/drawing/2014/main" id="{AEEC372B-4699-0D92-8BDE-5EA5349D1A52}"/>
              </a:ext>
            </a:extLst>
          </p:cNvPr>
          <p:cNvSpPr txBox="1">
            <a:spLocks/>
          </p:cNvSpPr>
          <p:nvPr userDrawn="1"/>
        </p:nvSpPr>
        <p:spPr>
          <a:xfrm>
            <a:off x="735171" y="105281"/>
            <a:ext cx="9223058" cy="914134"/>
          </a:xfrm>
          <a:prstGeom prst="rect">
            <a:avLst/>
          </a:prstGeom>
        </p:spPr>
        <p:txBody>
          <a:bodyPr anchor="ctr"/>
          <a:lstStyle>
            <a:lvl1pPr algn="l" defTabSz="914400"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pPr algn="l"/>
            <a:r>
              <a:rPr lang="en-US" sz="3158" dirty="0"/>
              <a:t>	</a:t>
            </a:r>
          </a:p>
        </p:txBody>
      </p:sp>
      <p:pic>
        <p:nvPicPr>
          <p:cNvPr id="10" name="Picture 9">
            <a:extLst>
              <a:ext uri="{FF2B5EF4-FFF2-40B4-BE49-F238E27FC236}">
                <a16:creationId xmlns:a16="http://schemas.microsoft.com/office/drawing/2014/main" id="{84C937D2-2458-B476-A39A-1B3C4AABD11C}"/>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9644237" y="150429"/>
            <a:ext cx="944499" cy="822186"/>
          </a:xfrm>
          <a:prstGeom prst="ellipse">
            <a:avLst/>
          </a:prstGeom>
        </p:spPr>
      </p:pic>
      <p:sp>
        <p:nvSpPr>
          <p:cNvPr id="11" name="Rectangle 10">
            <a:extLst>
              <a:ext uri="{FF2B5EF4-FFF2-40B4-BE49-F238E27FC236}">
                <a16:creationId xmlns:a16="http://schemas.microsoft.com/office/drawing/2014/main" id="{FD6FA995-B209-F97B-FC44-A1462918486A}"/>
              </a:ext>
            </a:extLst>
          </p:cNvPr>
          <p:cNvSpPr/>
          <p:nvPr userDrawn="1"/>
        </p:nvSpPr>
        <p:spPr>
          <a:xfrm>
            <a:off x="0" y="7204913"/>
            <a:ext cx="10693400" cy="402315"/>
          </a:xfrm>
          <a:prstGeom prst="rect">
            <a:avLst/>
          </a:prstGeom>
          <a:gradFill flip="none" rotWithShape="1">
            <a:gsLst>
              <a:gs pos="49000">
                <a:srgbClr val="7C9BA8"/>
              </a:gs>
              <a:gs pos="100000">
                <a:srgbClr val="11506A"/>
              </a:gs>
              <a:gs pos="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79"/>
          </a:p>
        </p:txBody>
      </p:sp>
      <p:sp>
        <p:nvSpPr>
          <p:cNvPr id="12" name="Title 1">
            <a:extLst>
              <a:ext uri="{FF2B5EF4-FFF2-40B4-BE49-F238E27FC236}">
                <a16:creationId xmlns:a16="http://schemas.microsoft.com/office/drawing/2014/main" id="{6A407034-E60E-3EE1-3CC7-0697153BFD7B}"/>
              </a:ext>
            </a:extLst>
          </p:cNvPr>
          <p:cNvSpPr txBox="1">
            <a:spLocks/>
          </p:cNvSpPr>
          <p:nvPr userDrawn="1"/>
        </p:nvSpPr>
        <p:spPr>
          <a:xfrm>
            <a:off x="3675856" y="7042652"/>
            <a:ext cx="3341688" cy="817137"/>
          </a:xfrm>
          <a:prstGeom prst="rect">
            <a:avLst/>
          </a:prstGeom>
        </p:spPr>
        <p:txBody>
          <a:bodyPr anchor="ctr"/>
          <a:lstStyle>
            <a:lvl1pPr algn="l" defTabSz="914400"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pPr algn="ctr"/>
            <a:r>
              <a:rPr lang="en-US" sz="877" dirty="0"/>
              <a:t>Curiosity | Authenticity | Respect | Empathy</a:t>
            </a:r>
          </a:p>
        </p:txBody>
      </p:sp>
    </p:spTree>
    <p:extLst>
      <p:ext uri="{BB962C8B-B14F-4D97-AF65-F5344CB8AC3E}">
        <p14:creationId xmlns:p14="http://schemas.microsoft.com/office/powerpoint/2010/main" val="1775567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564" y="503767"/>
            <a:ext cx="3448900" cy="1763183"/>
          </a:xfrm>
        </p:spPr>
        <p:txBody>
          <a:bodyPr anchor="b"/>
          <a:lstStyle>
            <a:lvl1pPr>
              <a:defRPr sz="2807"/>
            </a:lvl1pPr>
          </a:lstStyle>
          <a:p>
            <a:r>
              <a:rPr lang="en-GB"/>
              <a:t>Click to edit Master title style</a:t>
            </a:r>
            <a:endParaRPr lang="en-US" dirty="0"/>
          </a:p>
        </p:txBody>
      </p:sp>
      <p:sp>
        <p:nvSpPr>
          <p:cNvPr id="3" name="Picture Placeholder 2"/>
          <p:cNvSpPr>
            <a:spLocks noGrp="1" noChangeAspect="1"/>
          </p:cNvSpPr>
          <p:nvPr>
            <p:ph type="pic" idx="1"/>
          </p:nvPr>
        </p:nvSpPr>
        <p:spPr>
          <a:xfrm>
            <a:off x="4546088" y="1087996"/>
            <a:ext cx="5413534" cy="5370013"/>
          </a:xfrm>
        </p:spPr>
        <p:txBody>
          <a:bodyPr anchor="t"/>
          <a:lstStyle>
            <a:lvl1pPr marL="0" indent="0">
              <a:buNone/>
              <a:defRPr sz="2807"/>
            </a:lvl1pPr>
            <a:lvl2pPr marL="401010" indent="0">
              <a:buNone/>
              <a:defRPr sz="2456"/>
            </a:lvl2pPr>
            <a:lvl3pPr marL="802020" indent="0">
              <a:buNone/>
              <a:defRPr sz="2105"/>
            </a:lvl3pPr>
            <a:lvl4pPr marL="1203030" indent="0">
              <a:buNone/>
              <a:defRPr sz="1754"/>
            </a:lvl4pPr>
            <a:lvl5pPr marL="1604040" indent="0">
              <a:buNone/>
              <a:defRPr sz="1754"/>
            </a:lvl5pPr>
            <a:lvl6pPr marL="2005051" indent="0">
              <a:buNone/>
              <a:defRPr sz="1754"/>
            </a:lvl6pPr>
            <a:lvl7pPr marL="2406061" indent="0">
              <a:buNone/>
              <a:defRPr sz="1754"/>
            </a:lvl7pPr>
            <a:lvl8pPr marL="2807071" indent="0">
              <a:buNone/>
              <a:defRPr sz="1754"/>
            </a:lvl8pPr>
            <a:lvl9pPr marL="3208081" indent="0">
              <a:buNone/>
              <a:defRPr sz="1754"/>
            </a:lvl9pPr>
          </a:lstStyle>
          <a:p>
            <a:r>
              <a:rPr lang="en-GB"/>
              <a:t>Click icon to add picture</a:t>
            </a:r>
            <a:endParaRPr lang="en-US" dirty="0"/>
          </a:p>
        </p:txBody>
      </p:sp>
      <p:sp>
        <p:nvSpPr>
          <p:cNvPr id="4" name="Text Placeholder 3"/>
          <p:cNvSpPr>
            <a:spLocks noGrp="1"/>
          </p:cNvSpPr>
          <p:nvPr>
            <p:ph type="body" sz="half" idx="2"/>
          </p:nvPr>
        </p:nvSpPr>
        <p:spPr>
          <a:xfrm>
            <a:off x="736564" y="2266950"/>
            <a:ext cx="3448900" cy="4199805"/>
          </a:xfrm>
        </p:spPr>
        <p:txBody>
          <a:bodyPr/>
          <a:lstStyle>
            <a:lvl1pPr marL="0" indent="0">
              <a:buNone/>
              <a:defRPr sz="1403"/>
            </a:lvl1pPr>
            <a:lvl2pPr marL="401010" indent="0">
              <a:buNone/>
              <a:defRPr sz="1228"/>
            </a:lvl2pPr>
            <a:lvl3pPr marL="802020" indent="0">
              <a:buNone/>
              <a:defRPr sz="1053"/>
            </a:lvl3pPr>
            <a:lvl4pPr marL="1203030" indent="0">
              <a:buNone/>
              <a:defRPr sz="877"/>
            </a:lvl4pPr>
            <a:lvl5pPr marL="1604040" indent="0">
              <a:buNone/>
              <a:defRPr sz="877"/>
            </a:lvl5pPr>
            <a:lvl6pPr marL="2005051" indent="0">
              <a:buNone/>
              <a:defRPr sz="877"/>
            </a:lvl6pPr>
            <a:lvl7pPr marL="2406061" indent="0">
              <a:buNone/>
              <a:defRPr sz="877"/>
            </a:lvl7pPr>
            <a:lvl8pPr marL="2807071" indent="0">
              <a:buNone/>
              <a:defRPr sz="877"/>
            </a:lvl8pPr>
            <a:lvl9pPr marL="3208081" indent="0">
              <a:buNone/>
              <a:defRPr sz="877"/>
            </a:lvl9pPr>
          </a:lstStyle>
          <a:p>
            <a:pPr lvl="0"/>
            <a:r>
              <a:rPr lang="en-GB"/>
              <a:t>Click to edit Master text styles</a:t>
            </a:r>
          </a:p>
        </p:txBody>
      </p:sp>
      <p:sp>
        <p:nvSpPr>
          <p:cNvPr id="5" name="Date Placeholder 4"/>
          <p:cNvSpPr>
            <a:spLocks noGrp="1"/>
          </p:cNvSpPr>
          <p:nvPr>
            <p:ph type="dt" sz="half" idx="10"/>
          </p:nvPr>
        </p:nvSpPr>
        <p:spPr/>
        <p:txBody>
          <a:bodyPr/>
          <a:lstStyle/>
          <a:p>
            <a:fld id="{CAC497EE-B659-43CB-8037-4036116A6D11}" type="datetimeFigureOut">
              <a:rPr lang="en-GB" smtClean="0"/>
              <a:t>02/10/2025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4820224-33C2-449C-9D76-CF498FB6DDEA}" type="slidenum">
              <a:rPr lang="en-GB" smtClean="0"/>
              <a:t>‹#›</a:t>
            </a:fld>
            <a:endParaRPr lang="en-GB"/>
          </a:p>
        </p:txBody>
      </p:sp>
    </p:spTree>
    <p:extLst>
      <p:ext uri="{BB962C8B-B14F-4D97-AF65-F5344CB8AC3E}">
        <p14:creationId xmlns:p14="http://schemas.microsoft.com/office/powerpoint/2010/main" val="25831268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AC497EE-B659-43CB-8037-4036116A6D11}" type="datetimeFigureOut">
              <a:rPr lang="en-GB" smtClean="0"/>
              <a:t>02/10/2025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820224-33C2-449C-9D76-CF498FB6DDEA}" type="slidenum">
              <a:rPr lang="en-GB" smtClean="0"/>
              <a:t>‹#›</a:t>
            </a:fld>
            <a:endParaRPr lang="en-GB"/>
          </a:p>
        </p:txBody>
      </p:sp>
    </p:spTree>
    <p:extLst>
      <p:ext uri="{BB962C8B-B14F-4D97-AF65-F5344CB8AC3E}">
        <p14:creationId xmlns:p14="http://schemas.microsoft.com/office/powerpoint/2010/main" val="1866162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2465" y="402314"/>
            <a:ext cx="2305764" cy="6403784"/>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735171" y="402314"/>
            <a:ext cx="6783626" cy="640378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AC497EE-B659-43CB-8037-4036116A6D11}" type="datetimeFigureOut">
              <a:rPr lang="en-GB" smtClean="0"/>
              <a:t>02/10/2025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820224-33C2-449C-9D76-CF498FB6DDEA}" type="slidenum">
              <a:rPr lang="en-GB" smtClean="0"/>
              <a:t>‹#›</a:t>
            </a:fld>
            <a:endParaRPr lang="en-GB"/>
          </a:p>
        </p:txBody>
      </p:sp>
    </p:spTree>
    <p:extLst>
      <p:ext uri="{BB962C8B-B14F-4D97-AF65-F5344CB8AC3E}">
        <p14:creationId xmlns:p14="http://schemas.microsoft.com/office/powerpoint/2010/main" val="4337118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35171" y="2011568"/>
            <a:ext cx="4544695" cy="47945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413534" y="2011568"/>
            <a:ext cx="4544695" cy="47945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AC497EE-B659-43CB-8037-4036116A6D11}" type="datetimeFigureOut">
              <a:rPr lang="en-GB" smtClean="0"/>
              <a:t>02/10/2025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4820224-33C2-449C-9D76-CF498FB6DDEA}" type="slidenum">
              <a:rPr lang="en-GB" smtClean="0"/>
              <a:t>‹#›</a:t>
            </a:fld>
            <a:endParaRPr lang="en-GB"/>
          </a:p>
        </p:txBody>
      </p:sp>
      <p:sp>
        <p:nvSpPr>
          <p:cNvPr id="12" name="Rectangle 11">
            <a:extLst>
              <a:ext uri="{FF2B5EF4-FFF2-40B4-BE49-F238E27FC236}">
                <a16:creationId xmlns:a16="http://schemas.microsoft.com/office/drawing/2014/main" id="{F652D209-DBFC-4EFC-A2D4-F6F893A02B16}"/>
              </a:ext>
            </a:extLst>
          </p:cNvPr>
          <p:cNvSpPr/>
          <p:nvPr userDrawn="1"/>
        </p:nvSpPr>
        <p:spPr>
          <a:xfrm>
            <a:off x="0" y="0"/>
            <a:ext cx="10693400" cy="1218591"/>
          </a:xfrm>
          <a:prstGeom prst="rect">
            <a:avLst/>
          </a:prstGeom>
          <a:gradFill flip="none" rotWithShape="1">
            <a:gsLst>
              <a:gs pos="0">
                <a:srgbClr val="044857"/>
              </a:gs>
              <a:gs pos="96000">
                <a:schemeClr val="accent1">
                  <a:lumMod val="45000"/>
                  <a:lumOff val="55000"/>
                </a:schemeClr>
              </a:gs>
              <a:gs pos="90000">
                <a:schemeClr val="accent1">
                  <a:lumMod val="45000"/>
                  <a:lumOff val="55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79"/>
          </a:p>
        </p:txBody>
      </p:sp>
      <p:sp>
        <p:nvSpPr>
          <p:cNvPr id="13" name="Title 1">
            <a:extLst>
              <a:ext uri="{FF2B5EF4-FFF2-40B4-BE49-F238E27FC236}">
                <a16:creationId xmlns:a16="http://schemas.microsoft.com/office/drawing/2014/main" id="{FCFE06BB-CEF7-4A83-946B-054AF1002611}"/>
              </a:ext>
            </a:extLst>
          </p:cNvPr>
          <p:cNvSpPr>
            <a:spLocks noGrp="1"/>
          </p:cNvSpPr>
          <p:nvPr>
            <p:ph type="title"/>
          </p:nvPr>
        </p:nvSpPr>
        <p:spPr>
          <a:xfrm>
            <a:off x="735171" y="105281"/>
            <a:ext cx="9223058" cy="914134"/>
          </a:xfrm>
          <a:prstGeom prst="rect">
            <a:avLst/>
          </a:prstGeom>
        </p:spPr>
        <p:txBody>
          <a:bodyPr anchor="ctr"/>
          <a:lstStyle>
            <a:lvl1pPr algn="l">
              <a:defRPr sz="263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14" name="Picture 13">
            <a:extLst>
              <a:ext uri="{FF2B5EF4-FFF2-40B4-BE49-F238E27FC236}">
                <a16:creationId xmlns:a16="http://schemas.microsoft.com/office/drawing/2014/main" id="{417BFAF9-D0E7-462D-A79C-4EFE6A5E53B3}"/>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9644237" y="150429"/>
            <a:ext cx="944499" cy="822186"/>
          </a:xfrm>
          <a:prstGeom prst="ellipse">
            <a:avLst/>
          </a:prstGeom>
        </p:spPr>
      </p:pic>
      <p:sp>
        <p:nvSpPr>
          <p:cNvPr id="20" name="Rectangle 19">
            <a:extLst>
              <a:ext uri="{FF2B5EF4-FFF2-40B4-BE49-F238E27FC236}">
                <a16:creationId xmlns:a16="http://schemas.microsoft.com/office/drawing/2014/main" id="{D0BD8700-745F-4E68-B061-A9B5104D46DE}"/>
              </a:ext>
            </a:extLst>
          </p:cNvPr>
          <p:cNvSpPr/>
          <p:nvPr userDrawn="1"/>
        </p:nvSpPr>
        <p:spPr>
          <a:xfrm>
            <a:off x="0" y="7204913"/>
            <a:ext cx="10693400" cy="402315"/>
          </a:xfrm>
          <a:prstGeom prst="rect">
            <a:avLst/>
          </a:prstGeom>
          <a:gradFill flip="none" rotWithShape="1">
            <a:gsLst>
              <a:gs pos="49000">
                <a:srgbClr val="7C9BA8"/>
              </a:gs>
              <a:gs pos="100000">
                <a:srgbClr val="11506A"/>
              </a:gs>
              <a:gs pos="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79"/>
          </a:p>
        </p:txBody>
      </p:sp>
      <p:sp>
        <p:nvSpPr>
          <p:cNvPr id="21" name="Title 1">
            <a:extLst>
              <a:ext uri="{FF2B5EF4-FFF2-40B4-BE49-F238E27FC236}">
                <a16:creationId xmlns:a16="http://schemas.microsoft.com/office/drawing/2014/main" id="{B943BE29-E01A-4BDB-ADBA-45C1E56EE9D2}"/>
              </a:ext>
            </a:extLst>
          </p:cNvPr>
          <p:cNvSpPr txBox="1">
            <a:spLocks/>
          </p:cNvSpPr>
          <p:nvPr userDrawn="1"/>
        </p:nvSpPr>
        <p:spPr>
          <a:xfrm>
            <a:off x="3675856" y="7042652"/>
            <a:ext cx="3341688" cy="817137"/>
          </a:xfrm>
          <a:prstGeom prst="rect">
            <a:avLst/>
          </a:prstGeom>
        </p:spPr>
        <p:txBody>
          <a:bodyPr anchor="ctr"/>
          <a:lstStyle>
            <a:lvl1pPr algn="l" defTabSz="914400"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pPr algn="ctr"/>
            <a:r>
              <a:rPr lang="en-US" sz="877" dirty="0"/>
              <a:t>Curiosity | Authenticity | Respect | Empathy</a:t>
            </a:r>
          </a:p>
        </p:txBody>
      </p:sp>
    </p:spTree>
    <p:extLst>
      <p:ext uri="{BB962C8B-B14F-4D97-AF65-F5344CB8AC3E}">
        <p14:creationId xmlns:p14="http://schemas.microsoft.com/office/powerpoint/2010/main" val="14838838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33779" y="1414500"/>
            <a:ext cx="4523809" cy="907829"/>
          </a:xfrm>
        </p:spPr>
        <p:txBody>
          <a:bodyPr anchor="b"/>
          <a:lstStyle>
            <a:lvl1pPr marL="0" indent="0">
              <a:buNone/>
              <a:defRPr sz="2105" b="1"/>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en-US"/>
              <a:t>Click to edit Master text styles</a:t>
            </a:r>
          </a:p>
        </p:txBody>
      </p:sp>
      <p:sp>
        <p:nvSpPr>
          <p:cNvPr id="4" name="Content Placeholder 3"/>
          <p:cNvSpPr>
            <a:spLocks noGrp="1"/>
          </p:cNvSpPr>
          <p:nvPr>
            <p:ph sz="half" idx="2"/>
          </p:nvPr>
        </p:nvSpPr>
        <p:spPr>
          <a:xfrm>
            <a:off x="733779" y="2333104"/>
            <a:ext cx="4523809" cy="40598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413535" y="1425275"/>
            <a:ext cx="4546088" cy="907829"/>
          </a:xfrm>
        </p:spPr>
        <p:txBody>
          <a:bodyPr anchor="b"/>
          <a:lstStyle>
            <a:lvl1pPr marL="0" indent="0">
              <a:buNone/>
              <a:defRPr sz="2105" b="1"/>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en-US"/>
              <a:t>Click to edit Master text styles</a:t>
            </a:r>
          </a:p>
        </p:txBody>
      </p:sp>
      <p:sp>
        <p:nvSpPr>
          <p:cNvPr id="6" name="Content Placeholder 5"/>
          <p:cNvSpPr>
            <a:spLocks noGrp="1"/>
          </p:cNvSpPr>
          <p:nvPr>
            <p:ph sz="quarter" idx="4"/>
          </p:nvPr>
        </p:nvSpPr>
        <p:spPr>
          <a:xfrm>
            <a:off x="5413535" y="2333104"/>
            <a:ext cx="4546088" cy="40598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C497EE-B659-43CB-8037-4036116A6D11}" type="datetimeFigureOut">
              <a:rPr lang="en-GB" smtClean="0"/>
              <a:t>02/10/2025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4820224-33C2-449C-9D76-CF498FB6DDEA}" type="slidenum">
              <a:rPr lang="en-GB" smtClean="0"/>
              <a:t>‹#›</a:t>
            </a:fld>
            <a:endParaRPr lang="en-GB"/>
          </a:p>
        </p:txBody>
      </p:sp>
      <p:sp>
        <p:nvSpPr>
          <p:cNvPr id="18" name="Title 1">
            <a:extLst>
              <a:ext uri="{FF2B5EF4-FFF2-40B4-BE49-F238E27FC236}">
                <a16:creationId xmlns:a16="http://schemas.microsoft.com/office/drawing/2014/main" id="{499EFDBC-A707-4FCE-9B98-B59A8806AF70}"/>
              </a:ext>
            </a:extLst>
          </p:cNvPr>
          <p:cNvSpPr txBox="1">
            <a:spLocks/>
          </p:cNvSpPr>
          <p:nvPr userDrawn="1"/>
        </p:nvSpPr>
        <p:spPr>
          <a:xfrm>
            <a:off x="3675856" y="7042652"/>
            <a:ext cx="3341688" cy="817137"/>
          </a:xfrm>
          <a:prstGeom prst="rect">
            <a:avLst/>
          </a:prstGeom>
        </p:spPr>
        <p:txBody>
          <a:bodyPr anchor="ctr"/>
          <a:lstStyle>
            <a:lvl1pPr algn="l" defTabSz="914400"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pPr algn="ctr"/>
            <a:r>
              <a:rPr lang="en-US" sz="877" dirty="0"/>
              <a:t>Curiosity | Authenticity | Respect | Empathy</a:t>
            </a:r>
          </a:p>
        </p:txBody>
      </p:sp>
      <p:sp>
        <p:nvSpPr>
          <p:cNvPr id="24" name="Rectangle 23">
            <a:extLst>
              <a:ext uri="{FF2B5EF4-FFF2-40B4-BE49-F238E27FC236}">
                <a16:creationId xmlns:a16="http://schemas.microsoft.com/office/drawing/2014/main" id="{982E8DDD-0C1B-44E3-82E7-A699A4A5F39F}"/>
              </a:ext>
            </a:extLst>
          </p:cNvPr>
          <p:cNvSpPr/>
          <p:nvPr userDrawn="1"/>
        </p:nvSpPr>
        <p:spPr>
          <a:xfrm>
            <a:off x="0" y="0"/>
            <a:ext cx="10693400" cy="1218591"/>
          </a:xfrm>
          <a:prstGeom prst="rect">
            <a:avLst/>
          </a:prstGeom>
          <a:gradFill flip="none" rotWithShape="1">
            <a:gsLst>
              <a:gs pos="0">
                <a:srgbClr val="044857"/>
              </a:gs>
              <a:gs pos="96000">
                <a:schemeClr val="accent1">
                  <a:lumMod val="45000"/>
                  <a:lumOff val="55000"/>
                </a:schemeClr>
              </a:gs>
              <a:gs pos="90000">
                <a:schemeClr val="accent1">
                  <a:lumMod val="45000"/>
                  <a:lumOff val="55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79"/>
          </a:p>
        </p:txBody>
      </p:sp>
      <p:sp>
        <p:nvSpPr>
          <p:cNvPr id="25" name="Title 1">
            <a:extLst>
              <a:ext uri="{FF2B5EF4-FFF2-40B4-BE49-F238E27FC236}">
                <a16:creationId xmlns:a16="http://schemas.microsoft.com/office/drawing/2014/main" id="{87B82F91-3638-477C-B89D-167A0A699B6A}"/>
              </a:ext>
            </a:extLst>
          </p:cNvPr>
          <p:cNvSpPr>
            <a:spLocks noGrp="1"/>
          </p:cNvSpPr>
          <p:nvPr>
            <p:ph type="title"/>
          </p:nvPr>
        </p:nvSpPr>
        <p:spPr>
          <a:xfrm>
            <a:off x="735171" y="105281"/>
            <a:ext cx="9223058" cy="914134"/>
          </a:xfrm>
          <a:prstGeom prst="rect">
            <a:avLst/>
          </a:prstGeom>
        </p:spPr>
        <p:txBody>
          <a:bodyPr anchor="ctr"/>
          <a:lstStyle>
            <a:lvl1pPr algn="l">
              <a:defRPr sz="263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26" name="Picture 25">
            <a:extLst>
              <a:ext uri="{FF2B5EF4-FFF2-40B4-BE49-F238E27FC236}">
                <a16:creationId xmlns:a16="http://schemas.microsoft.com/office/drawing/2014/main" id="{C97D8EC1-49B8-4AA8-BDFD-A1C6B0E35F7A}"/>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9644237" y="150429"/>
            <a:ext cx="944499" cy="822186"/>
          </a:xfrm>
          <a:prstGeom prst="ellipse">
            <a:avLst/>
          </a:prstGeom>
        </p:spPr>
      </p:pic>
      <p:sp>
        <p:nvSpPr>
          <p:cNvPr id="27" name="Rectangle 26">
            <a:extLst>
              <a:ext uri="{FF2B5EF4-FFF2-40B4-BE49-F238E27FC236}">
                <a16:creationId xmlns:a16="http://schemas.microsoft.com/office/drawing/2014/main" id="{E0B9D6FF-4EF0-4CCC-AB44-20630B4FCD89}"/>
              </a:ext>
            </a:extLst>
          </p:cNvPr>
          <p:cNvSpPr/>
          <p:nvPr userDrawn="1"/>
        </p:nvSpPr>
        <p:spPr>
          <a:xfrm>
            <a:off x="0" y="7204913"/>
            <a:ext cx="10693400" cy="402315"/>
          </a:xfrm>
          <a:prstGeom prst="rect">
            <a:avLst/>
          </a:prstGeom>
          <a:gradFill flip="none" rotWithShape="1">
            <a:gsLst>
              <a:gs pos="49000">
                <a:srgbClr val="7C9BA8"/>
              </a:gs>
              <a:gs pos="100000">
                <a:srgbClr val="11506A"/>
              </a:gs>
              <a:gs pos="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79"/>
          </a:p>
        </p:txBody>
      </p:sp>
      <p:sp>
        <p:nvSpPr>
          <p:cNvPr id="28" name="Title 1">
            <a:extLst>
              <a:ext uri="{FF2B5EF4-FFF2-40B4-BE49-F238E27FC236}">
                <a16:creationId xmlns:a16="http://schemas.microsoft.com/office/drawing/2014/main" id="{335CC621-A2A4-46FD-8EA1-3CA065097419}"/>
              </a:ext>
            </a:extLst>
          </p:cNvPr>
          <p:cNvSpPr txBox="1">
            <a:spLocks/>
          </p:cNvSpPr>
          <p:nvPr userDrawn="1"/>
        </p:nvSpPr>
        <p:spPr>
          <a:xfrm>
            <a:off x="3675856" y="7042652"/>
            <a:ext cx="3341688" cy="817137"/>
          </a:xfrm>
          <a:prstGeom prst="rect">
            <a:avLst/>
          </a:prstGeom>
        </p:spPr>
        <p:txBody>
          <a:bodyPr anchor="ctr"/>
          <a:lstStyle>
            <a:lvl1pPr algn="l" defTabSz="914400"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pPr algn="ctr"/>
            <a:r>
              <a:rPr lang="en-US" sz="877" dirty="0"/>
              <a:t>Curiosity | Authenticity | Respect | Empathy</a:t>
            </a:r>
          </a:p>
        </p:txBody>
      </p:sp>
    </p:spTree>
    <p:extLst>
      <p:ext uri="{BB962C8B-B14F-4D97-AF65-F5344CB8AC3E}">
        <p14:creationId xmlns:p14="http://schemas.microsoft.com/office/powerpoint/2010/main" val="11783424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AC497EE-B659-43CB-8037-4036116A6D11}" type="datetimeFigureOut">
              <a:rPr lang="en-GB" smtClean="0"/>
              <a:t>02/10/2025</a:t>
            </a:fld>
            <a:endParaRPr lang="en-GB"/>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4820224-33C2-449C-9D76-CF498FB6DDEA}" type="slidenum">
              <a:rPr lang="en-GB" smtClean="0"/>
              <a:t>‹#›</a:t>
            </a:fld>
            <a:endParaRPr lang="en-GB"/>
          </a:p>
        </p:txBody>
      </p:sp>
      <p:sp>
        <p:nvSpPr>
          <p:cNvPr id="10" name="Rectangle 9">
            <a:extLst>
              <a:ext uri="{FF2B5EF4-FFF2-40B4-BE49-F238E27FC236}">
                <a16:creationId xmlns:a16="http://schemas.microsoft.com/office/drawing/2014/main" id="{630DD530-F15F-4D7E-B5BA-198E267DE93A}"/>
              </a:ext>
            </a:extLst>
          </p:cNvPr>
          <p:cNvSpPr/>
          <p:nvPr userDrawn="1"/>
        </p:nvSpPr>
        <p:spPr>
          <a:xfrm>
            <a:off x="0" y="0"/>
            <a:ext cx="10693400" cy="1218591"/>
          </a:xfrm>
          <a:prstGeom prst="rect">
            <a:avLst/>
          </a:prstGeom>
          <a:gradFill flip="none" rotWithShape="1">
            <a:gsLst>
              <a:gs pos="0">
                <a:srgbClr val="044857"/>
              </a:gs>
              <a:gs pos="96000">
                <a:schemeClr val="accent1">
                  <a:lumMod val="45000"/>
                  <a:lumOff val="55000"/>
                </a:schemeClr>
              </a:gs>
              <a:gs pos="90000">
                <a:schemeClr val="accent1">
                  <a:lumMod val="45000"/>
                  <a:lumOff val="55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79"/>
          </a:p>
        </p:txBody>
      </p:sp>
      <p:sp>
        <p:nvSpPr>
          <p:cNvPr id="11" name="Title 1">
            <a:extLst>
              <a:ext uri="{FF2B5EF4-FFF2-40B4-BE49-F238E27FC236}">
                <a16:creationId xmlns:a16="http://schemas.microsoft.com/office/drawing/2014/main" id="{9270D9B9-9986-43BF-AA97-C2FDC823A63A}"/>
              </a:ext>
            </a:extLst>
          </p:cNvPr>
          <p:cNvSpPr>
            <a:spLocks noGrp="1"/>
          </p:cNvSpPr>
          <p:nvPr>
            <p:ph type="title"/>
          </p:nvPr>
        </p:nvSpPr>
        <p:spPr>
          <a:xfrm>
            <a:off x="735171" y="105281"/>
            <a:ext cx="9223058" cy="914134"/>
          </a:xfrm>
          <a:prstGeom prst="rect">
            <a:avLst/>
          </a:prstGeom>
        </p:spPr>
        <p:txBody>
          <a:bodyPr anchor="ctr"/>
          <a:lstStyle>
            <a:lvl1pPr algn="l">
              <a:defRPr sz="2631">
                <a:solidFill>
                  <a:schemeClr val="bg1"/>
                </a:solidFill>
                <a:latin typeface="Arial" panose="020B0604020202020204" pitchFamily="34" charset="0"/>
                <a:cs typeface="Arial" panose="020B0604020202020204" pitchFamily="34" charset="0"/>
              </a:defRPr>
            </a:lvl1pPr>
          </a:lstStyle>
          <a:p>
            <a:endParaRPr lang="en-US" dirty="0"/>
          </a:p>
        </p:txBody>
      </p:sp>
      <p:pic>
        <p:nvPicPr>
          <p:cNvPr id="12" name="Picture 11">
            <a:extLst>
              <a:ext uri="{FF2B5EF4-FFF2-40B4-BE49-F238E27FC236}">
                <a16:creationId xmlns:a16="http://schemas.microsoft.com/office/drawing/2014/main" id="{5130DA80-FE00-4DC6-98E5-16B5B231C59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9644237" y="150429"/>
            <a:ext cx="944499" cy="822186"/>
          </a:xfrm>
          <a:prstGeom prst="ellipse">
            <a:avLst/>
          </a:prstGeom>
        </p:spPr>
      </p:pic>
      <p:sp>
        <p:nvSpPr>
          <p:cNvPr id="18" name="Rectangle 17">
            <a:extLst>
              <a:ext uri="{FF2B5EF4-FFF2-40B4-BE49-F238E27FC236}">
                <a16:creationId xmlns:a16="http://schemas.microsoft.com/office/drawing/2014/main" id="{15F228EE-D474-481A-A982-7A5E6FDDBAC0}"/>
              </a:ext>
            </a:extLst>
          </p:cNvPr>
          <p:cNvSpPr/>
          <p:nvPr userDrawn="1"/>
        </p:nvSpPr>
        <p:spPr>
          <a:xfrm>
            <a:off x="0" y="7204913"/>
            <a:ext cx="10693400" cy="402315"/>
          </a:xfrm>
          <a:prstGeom prst="rect">
            <a:avLst/>
          </a:prstGeom>
          <a:gradFill flip="none" rotWithShape="1">
            <a:gsLst>
              <a:gs pos="49000">
                <a:srgbClr val="7C9BA8"/>
              </a:gs>
              <a:gs pos="100000">
                <a:srgbClr val="11506A"/>
              </a:gs>
              <a:gs pos="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79"/>
          </a:p>
        </p:txBody>
      </p:sp>
      <p:sp>
        <p:nvSpPr>
          <p:cNvPr id="19" name="Title 1">
            <a:extLst>
              <a:ext uri="{FF2B5EF4-FFF2-40B4-BE49-F238E27FC236}">
                <a16:creationId xmlns:a16="http://schemas.microsoft.com/office/drawing/2014/main" id="{63D30F66-AE98-45D6-94F5-81273E271926}"/>
              </a:ext>
            </a:extLst>
          </p:cNvPr>
          <p:cNvSpPr txBox="1">
            <a:spLocks/>
          </p:cNvSpPr>
          <p:nvPr userDrawn="1"/>
        </p:nvSpPr>
        <p:spPr>
          <a:xfrm>
            <a:off x="3675856" y="7042652"/>
            <a:ext cx="3341688" cy="817137"/>
          </a:xfrm>
          <a:prstGeom prst="rect">
            <a:avLst/>
          </a:prstGeom>
        </p:spPr>
        <p:txBody>
          <a:bodyPr anchor="ctr"/>
          <a:lstStyle>
            <a:lvl1pPr algn="l" defTabSz="914400"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pPr algn="ctr"/>
            <a:r>
              <a:rPr lang="en-US" sz="877" dirty="0"/>
              <a:t>Curiosity | Authenticity | Respect | Empathy</a:t>
            </a:r>
          </a:p>
        </p:txBody>
      </p:sp>
    </p:spTree>
    <p:extLst>
      <p:ext uri="{BB962C8B-B14F-4D97-AF65-F5344CB8AC3E}">
        <p14:creationId xmlns:p14="http://schemas.microsoft.com/office/powerpoint/2010/main" val="32162568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C497EE-B659-43CB-8037-4036116A6D11}" type="datetimeFigureOut">
              <a:rPr lang="en-GB" smtClean="0"/>
              <a:t>02/10/2025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4820224-33C2-449C-9D76-CF498FB6DDEA}" type="slidenum">
              <a:rPr lang="en-GB" smtClean="0"/>
              <a:t>‹#›</a:t>
            </a:fld>
            <a:endParaRPr lang="en-GB"/>
          </a:p>
        </p:txBody>
      </p:sp>
      <p:sp>
        <p:nvSpPr>
          <p:cNvPr id="12" name="Rectangle 11">
            <a:extLst>
              <a:ext uri="{FF2B5EF4-FFF2-40B4-BE49-F238E27FC236}">
                <a16:creationId xmlns:a16="http://schemas.microsoft.com/office/drawing/2014/main" id="{58052BE3-4961-4903-9886-11372DCDD1AC}"/>
              </a:ext>
            </a:extLst>
          </p:cNvPr>
          <p:cNvSpPr/>
          <p:nvPr userDrawn="1"/>
        </p:nvSpPr>
        <p:spPr>
          <a:xfrm>
            <a:off x="0" y="7204913"/>
            <a:ext cx="10693400" cy="402315"/>
          </a:xfrm>
          <a:prstGeom prst="rect">
            <a:avLst/>
          </a:prstGeom>
          <a:gradFill flip="none" rotWithShape="1">
            <a:gsLst>
              <a:gs pos="49000">
                <a:srgbClr val="7C9BA8"/>
              </a:gs>
              <a:gs pos="100000">
                <a:srgbClr val="11506A"/>
              </a:gs>
              <a:gs pos="0">
                <a:srgbClr val="E7E6E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84"/>
          </a:p>
        </p:txBody>
      </p:sp>
      <p:sp>
        <p:nvSpPr>
          <p:cNvPr id="13" name="Title 1">
            <a:extLst>
              <a:ext uri="{FF2B5EF4-FFF2-40B4-BE49-F238E27FC236}">
                <a16:creationId xmlns:a16="http://schemas.microsoft.com/office/drawing/2014/main" id="{ACCF1D7C-BA90-4EF8-A9E2-561D3C7C6A30}"/>
              </a:ext>
            </a:extLst>
          </p:cNvPr>
          <p:cNvSpPr txBox="1">
            <a:spLocks/>
          </p:cNvSpPr>
          <p:nvPr userDrawn="1"/>
        </p:nvSpPr>
        <p:spPr>
          <a:xfrm>
            <a:off x="3675856" y="7042654"/>
            <a:ext cx="3341688" cy="817137"/>
          </a:xfrm>
          <a:prstGeom prst="rect">
            <a:avLst/>
          </a:prstGeom>
        </p:spPr>
        <p:txBody>
          <a:bodyPr anchor="ctr"/>
          <a:lstStyle>
            <a:lvl1pPr algn="l" defTabSz="914400"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pPr algn="ctr"/>
            <a:r>
              <a:rPr lang="en-US" sz="658" dirty="0"/>
              <a:t>Curiosity | Authenticity | Respect | Empathy</a:t>
            </a:r>
          </a:p>
        </p:txBody>
      </p:sp>
      <p:sp>
        <p:nvSpPr>
          <p:cNvPr id="14" name="Rectangle 13">
            <a:extLst>
              <a:ext uri="{FF2B5EF4-FFF2-40B4-BE49-F238E27FC236}">
                <a16:creationId xmlns:a16="http://schemas.microsoft.com/office/drawing/2014/main" id="{F28FE810-0846-43CC-A0AE-098770C74217}"/>
              </a:ext>
            </a:extLst>
          </p:cNvPr>
          <p:cNvSpPr/>
          <p:nvPr userDrawn="1"/>
        </p:nvSpPr>
        <p:spPr>
          <a:xfrm>
            <a:off x="0" y="0"/>
            <a:ext cx="10693400" cy="1218591"/>
          </a:xfrm>
          <a:prstGeom prst="rect">
            <a:avLst/>
          </a:prstGeom>
          <a:gradFill flip="none" rotWithShape="1">
            <a:gsLst>
              <a:gs pos="0">
                <a:srgbClr val="044857"/>
              </a:gs>
              <a:gs pos="96000">
                <a:schemeClr val="accent1">
                  <a:lumMod val="45000"/>
                  <a:lumOff val="55000"/>
                </a:schemeClr>
              </a:gs>
              <a:gs pos="90000">
                <a:schemeClr val="accent1">
                  <a:lumMod val="45000"/>
                  <a:lumOff val="55000"/>
                </a:schemeClr>
              </a:gs>
              <a:gs pos="100000">
                <a:srgbClr val="E7E6E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84"/>
          </a:p>
        </p:txBody>
      </p:sp>
      <p:sp>
        <p:nvSpPr>
          <p:cNvPr id="15" name="Title 1">
            <a:extLst>
              <a:ext uri="{FF2B5EF4-FFF2-40B4-BE49-F238E27FC236}">
                <a16:creationId xmlns:a16="http://schemas.microsoft.com/office/drawing/2014/main" id="{FB3DD11A-F908-469E-A77F-E773688AD76B}"/>
              </a:ext>
            </a:extLst>
          </p:cNvPr>
          <p:cNvSpPr>
            <a:spLocks noGrp="1"/>
          </p:cNvSpPr>
          <p:nvPr>
            <p:ph type="title"/>
          </p:nvPr>
        </p:nvSpPr>
        <p:spPr>
          <a:xfrm>
            <a:off x="735171" y="105281"/>
            <a:ext cx="9223058" cy="914134"/>
          </a:xfrm>
          <a:prstGeom prst="rect">
            <a:avLst/>
          </a:prstGeom>
        </p:spPr>
        <p:txBody>
          <a:bodyPr anchor="ctr"/>
          <a:lstStyle>
            <a:lvl1pPr algn="l">
              <a:defRPr sz="1973">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16" name="Picture 15">
            <a:extLst>
              <a:ext uri="{FF2B5EF4-FFF2-40B4-BE49-F238E27FC236}">
                <a16:creationId xmlns:a16="http://schemas.microsoft.com/office/drawing/2014/main" id="{9A9BFF0C-6323-4CB0-8547-FD4F085D01CA}"/>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9644237" y="150429"/>
            <a:ext cx="944499" cy="822186"/>
          </a:xfrm>
          <a:prstGeom prst="ellipse">
            <a:avLst/>
          </a:prstGeom>
        </p:spPr>
      </p:pic>
    </p:spTree>
    <p:extLst>
      <p:ext uri="{BB962C8B-B14F-4D97-AF65-F5344CB8AC3E}">
        <p14:creationId xmlns:p14="http://schemas.microsoft.com/office/powerpoint/2010/main" val="21868019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35171" y="2011568"/>
            <a:ext cx="4544695" cy="47945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413534" y="2011568"/>
            <a:ext cx="4544695" cy="47945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AC497EE-B659-43CB-8037-4036116A6D11}" type="datetimeFigureOut">
              <a:rPr lang="en-GB" smtClean="0"/>
              <a:t>02/10/2025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4820224-33C2-449C-9D76-CF498FB6DDEA}" type="slidenum">
              <a:rPr lang="en-GB" smtClean="0"/>
              <a:t>‹#›</a:t>
            </a:fld>
            <a:endParaRPr lang="en-GB"/>
          </a:p>
        </p:txBody>
      </p:sp>
      <p:sp>
        <p:nvSpPr>
          <p:cNvPr id="12" name="Rectangle 11">
            <a:extLst>
              <a:ext uri="{FF2B5EF4-FFF2-40B4-BE49-F238E27FC236}">
                <a16:creationId xmlns:a16="http://schemas.microsoft.com/office/drawing/2014/main" id="{F652D209-DBFC-4EFC-A2D4-F6F893A02B16}"/>
              </a:ext>
            </a:extLst>
          </p:cNvPr>
          <p:cNvSpPr/>
          <p:nvPr userDrawn="1"/>
        </p:nvSpPr>
        <p:spPr>
          <a:xfrm>
            <a:off x="0" y="0"/>
            <a:ext cx="10693400" cy="1218591"/>
          </a:xfrm>
          <a:prstGeom prst="rect">
            <a:avLst/>
          </a:prstGeom>
          <a:gradFill flip="none" rotWithShape="1">
            <a:gsLst>
              <a:gs pos="0">
                <a:srgbClr val="044857"/>
              </a:gs>
              <a:gs pos="96000">
                <a:schemeClr val="accent1">
                  <a:lumMod val="45000"/>
                  <a:lumOff val="55000"/>
                </a:schemeClr>
              </a:gs>
              <a:gs pos="90000">
                <a:schemeClr val="accent1">
                  <a:lumMod val="45000"/>
                  <a:lumOff val="55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84"/>
          </a:p>
        </p:txBody>
      </p:sp>
      <p:sp>
        <p:nvSpPr>
          <p:cNvPr id="13" name="Title 1">
            <a:extLst>
              <a:ext uri="{FF2B5EF4-FFF2-40B4-BE49-F238E27FC236}">
                <a16:creationId xmlns:a16="http://schemas.microsoft.com/office/drawing/2014/main" id="{FCFE06BB-CEF7-4A83-946B-054AF1002611}"/>
              </a:ext>
            </a:extLst>
          </p:cNvPr>
          <p:cNvSpPr>
            <a:spLocks noGrp="1"/>
          </p:cNvSpPr>
          <p:nvPr>
            <p:ph type="title"/>
          </p:nvPr>
        </p:nvSpPr>
        <p:spPr>
          <a:xfrm>
            <a:off x="735171" y="105281"/>
            <a:ext cx="9223058" cy="914134"/>
          </a:xfrm>
          <a:prstGeom prst="rect">
            <a:avLst/>
          </a:prstGeom>
        </p:spPr>
        <p:txBody>
          <a:bodyPr anchor="ctr"/>
          <a:lstStyle>
            <a:lvl1pPr algn="l">
              <a:defRPr sz="1973">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14" name="Picture 13">
            <a:extLst>
              <a:ext uri="{FF2B5EF4-FFF2-40B4-BE49-F238E27FC236}">
                <a16:creationId xmlns:a16="http://schemas.microsoft.com/office/drawing/2014/main" id="{417BFAF9-D0E7-462D-A79C-4EFE6A5E53B3}"/>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9644237" y="150429"/>
            <a:ext cx="944499" cy="822186"/>
          </a:xfrm>
          <a:prstGeom prst="ellipse">
            <a:avLst/>
          </a:prstGeom>
        </p:spPr>
      </p:pic>
      <p:sp>
        <p:nvSpPr>
          <p:cNvPr id="20" name="Rectangle 19">
            <a:extLst>
              <a:ext uri="{FF2B5EF4-FFF2-40B4-BE49-F238E27FC236}">
                <a16:creationId xmlns:a16="http://schemas.microsoft.com/office/drawing/2014/main" id="{D0BD8700-745F-4E68-B061-A9B5104D46DE}"/>
              </a:ext>
            </a:extLst>
          </p:cNvPr>
          <p:cNvSpPr/>
          <p:nvPr userDrawn="1"/>
        </p:nvSpPr>
        <p:spPr>
          <a:xfrm>
            <a:off x="0" y="7204913"/>
            <a:ext cx="10693400" cy="402315"/>
          </a:xfrm>
          <a:prstGeom prst="rect">
            <a:avLst/>
          </a:prstGeom>
          <a:gradFill flip="none" rotWithShape="1">
            <a:gsLst>
              <a:gs pos="49000">
                <a:srgbClr val="7C9BA8"/>
              </a:gs>
              <a:gs pos="100000">
                <a:srgbClr val="11506A"/>
              </a:gs>
              <a:gs pos="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84"/>
          </a:p>
        </p:txBody>
      </p:sp>
      <p:sp>
        <p:nvSpPr>
          <p:cNvPr id="21" name="Title 1">
            <a:extLst>
              <a:ext uri="{FF2B5EF4-FFF2-40B4-BE49-F238E27FC236}">
                <a16:creationId xmlns:a16="http://schemas.microsoft.com/office/drawing/2014/main" id="{B943BE29-E01A-4BDB-ADBA-45C1E56EE9D2}"/>
              </a:ext>
            </a:extLst>
          </p:cNvPr>
          <p:cNvSpPr txBox="1">
            <a:spLocks/>
          </p:cNvSpPr>
          <p:nvPr userDrawn="1"/>
        </p:nvSpPr>
        <p:spPr>
          <a:xfrm>
            <a:off x="3675856" y="7042654"/>
            <a:ext cx="3341688" cy="817137"/>
          </a:xfrm>
          <a:prstGeom prst="rect">
            <a:avLst/>
          </a:prstGeom>
        </p:spPr>
        <p:txBody>
          <a:bodyPr anchor="ctr"/>
          <a:lstStyle>
            <a:lvl1pPr algn="l" defTabSz="914400"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pPr algn="ctr"/>
            <a:r>
              <a:rPr lang="en-US" sz="658" dirty="0"/>
              <a:t>Curiosity | Authenticity | Respect | Empathy</a:t>
            </a:r>
          </a:p>
        </p:txBody>
      </p:sp>
    </p:spTree>
    <p:extLst>
      <p:ext uri="{BB962C8B-B14F-4D97-AF65-F5344CB8AC3E}">
        <p14:creationId xmlns:p14="http://schemas.microsoft.com/office/powerpoint/2010/main" val="37759707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33780" y="1414500"/>
            <a:ext cx="4523809" cy="907829"/>
          </a:xfrm>
        </p:spPr>
        <p:txBody>
          <a:bodyPr anchor="b"/>
          <a:lstStyle>
            <a:lvl1pPr marL="0" indent="0">
              <a:buNone/>
              <a:defRPr sz="1579" b="1"/>
            </a:lvl1pPr>
            <a:lvl2pPr marL="300758" indent="0">
              <a:buNone/>
              <a:defRPr sz="1316" b="1"/>
            </a:lvl2pPr>
            <a:lvl3pPr marL="601515" indent="0">
              <a:buNone/>
              <a:defRPr sz="1184" b="1"/>
            </a:lvl3pPr>
            <a:lvl4pPr marL="902273" indent="0">
              <a:buNone/>
              <a:defRPr sz="1053" b="1"/>
            </a:lvl4pPr>
            <a:lvl5pPr marL="1203030" indent="0">
              <a:buNone/>
              <a:defRPr sz="1053" b="1"/>
            </a:lvl5pPr>
            <a:lvl6pPr marL="1503788" indent="0">
              <a:buNone/>
              <a:defRPr sz="1053" b="1"/>
            </a:lvl6pPr>
            <a:lvl7pPr marL="1804546" indent="0">
              <a:buNone/>
              <a:defRPr sz="1053" b="1"/>
            </a:lvl7pPr>
            <a:lvl8pPr marL="2105303" indent="0">
              <a:buNone/>
              <a:defRPr sz="1053" b="1"/>
            </a:lvl8pPr>
            <a:lvl9pPr marL="2406061" indent="0">
              <a:buNone/>
              <a:defRPr sz="1053" b="1"/>
            </a:lvl9pPr>
          </a:lstStyle>
          <a:p>
            <a:pPr lvl="0"/>
            <a:r>
              <a:rPr lang="en-US"/>
              <a:t>Click to edit Master text styles</a:t>
            </a:r>
          </a:p>
        </p:txBody>
      </p:sp>
      <p:sp>
        <p:nvSpPr>
          <p:cNvPr id="4" name="Content Placeholder 3"/>
          <p:cNvSpPr>
            <a:spLocks noGrp="1"/>
          </p:cNvSpPr>
          <p:nvPr>
            <p:ph sz="half" idx="2"/>
          </p:nvPr>
        </p:nvSpPr>
        <p:spPr>
          <a:xfrm>
            <a:off x="733780" y="2333104"/>
            <a:ext cx="4523809" cy="40598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413535" y="1425275"/>
            <a:ext cx="4546088" cy="907829"/>
          </a:xfrm>
        </p:spPr>
        <p:txBody>
          <a:bodyPr anchor="b"/>
          <a:lstStyle>
            <a:lvl1pPr marL="0" indent="0">
              <a:buNone/>
              <a:defRPr sz="1579" b="1"/>
            </a:lvl1pPr>
            <a:lvl2pPr marL="300758" indent="0">
              <a:buNone/>
              <a:defRPr sz="1316" b="1"/>
            </a:lvl2pPr>
            <a:lvl3pPr marL="601515" indent="0">
              <a:buNone/>
              <a:defRPr sz="1184" b="1"/>
            </a:lvl3pPr>
            <a:lvl4pPr marL="902273" indent="0">
              <a:buNone/>
              <a:defRPr sz="1053" b="1"/>
            </a:lvl4pPr>
            <a:lvl5pPr marL="1203030" indent="0">
              <a:buNone/>
              <a:defRPr sz="1053" b="1"/>
            </a:lvl5pPr>
            <a:lvl6pPr marL="1503788" indent="0">
              <a:buNone/>
              <a:defRPr sz="1053" b="1"/>
            </a:lvl6pPr>
            <a:lvl7pPr marL="1804546" indent="0">
              <a:buNone/>
              <a:defRPr sz="1053" b="1"/>
            </a:lvl7pPr>
            <a:lvl8pPr marL="2105303" indent="0">
              <a:buNone/>
              <a:defRPr sz="1053" b="1"/>
            </a:lvl8pPr>
            <a:lvl9pPr marL="2406061" indent="0">
              <a:buNone/>
              <a:defRPr sz="1053" b="1"/>
            </a:lvl9pPr>
          </a:lstStyle>
          <a:p>
            <a:pPr lvl="0"/>
            <a:r>
              <a:rPr lang="en-US"/>
              <a:t>Click to edit Master text styles</a:t>
            </a:r>
          </a:p>
        </p:txBody>
      </p:sp>
      <p:sp>
        <p:nvSpPr>
          <p:cNvPr id="6" name="Content Placeholder 5"/>
          <p:cNvSpPr>
            <a:spLocks noGrp="1"/>
          </p:cNvSpPr>
          <p:nvPr>
            <p:ph sz="quarter" idx="4"/>
          </p:nvPr>
        </p:nvSpPr>
        <p:spPr>
          <a:xfrm>
            <a:off x="5413535" y="2333104"/>
            <a:ext cx="4546088" cy="40598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C497EE-B659-43CB-8037-4036116A6D11}" type="datetimeFigureOut">
              <a:rPr lang="en-GB" smtClean="0"/>
              <a:t>02/10/2025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4820224-33C2-449C-9D76-CF498FB6DDEA}" type="slidenum">
              <a:rPr lang="en-GB" smtClean="0"/>
              <a:t>‹#›</a:t>
            </a:fld>
            <a:endParaRPr lang="en-GB"/>
          </a:p>
        </p:txBody>
      </p:sp>
      <p:sp>
        <p:nvSpPr>
          <p:cNvPr id="18" name="Title 1">
            <a:extLst>
              <a:ext uri="{FF2B5EF4-FFF2-40B4-BE49-F238E27FC236}">
                <a16:creationId xmlns:a16="http://schemas.microsoft.com/office/drawing/2014/main" id="{499EFDBC-A707-4FCE-9B98-B59A8806AF70}"/>
              </a:ext>
            </a:extLst>
          </p:cNvPr>
          <p:cNvSpPr txBox="1">
            <a:spLocks/>
          </p:cNvSpPr>
          <p:nvPr userDrawn="1"/>
        </p:nvSpPr>
        <p:spPr>
          <a:xfrm>
            <a:off x="3675856" y="7042654"/>
            <a:ext cx="3341688" cy="817137"/>
          </a:xfrm>
          <a:prstGeom prst="rect">
            <a:avLst/>
          </a:prstGeom>
        </p:spPr>
        <p:txBody>
          <a:bodyPr anchor="ctr"/>
          <a:lstStyle>
            <a:lvl1pPr algn="l" defTabSz="914400"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pPr algn="ctr"/>
            <a:r>
              <a:rPr lang="en-US" sz="658" dirty="0"/>
              <a:t>Curiosity | Authenticity | Respect | Empathy</a:t>
            </a:r>
          </a:p>
        </p:txBody>
      </p:sp>
      <p:sp>
        <p:nvSpPr>
          <p:cNvPr id="24" name="Rectangle 23">
            <a:extLst>
              <a:ext uri="{FF2B5EF4-FFF2-40B4-BE49-F238E27FC236}">
                <a16:creationId xmlns:a16="http://schemas.microsoft.com/office/drawing/2014/main" id="{982E8DDD-0C1B-44E3-82E7-A699A4A5F39F}"/>
              </a:ext>
            </a:extLst>
          </p:cNvPr>
          <p:cNvSpPr/>
          <p:nvPr userDrawn="1"/>
        </p:nvSpPr>
        <p:spPr>
          <a:xfrm>
            <a:off x="0" y="0"/>
            <a:ext cx="10693400" cy="1218591"/>
          </a:xfrm>
          <a:prstGeom prst="rect">
            <a:avLst/>
          </a:prstGeom>
          <a:gradFill flip="none" rotWithShape="1">
            <a:gsLst>
              <a:gs pos="0">
                <a:srgbClr val="044857"/>
              </a:gs>
              <a:gs pos="96000">
                <a:schemeClr val="accent1">
                  <a:lumMod val="45000"/>
                  <a:lumOff val="55000"/>
                </a:schemeClr>
              </a:gs>
              <a:gs pos="90000">
                <a:schemeClr val="accent1">
                  <a:lumMod val="45000"/>
                  <a:lumOff val="55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84"/>
          </a:p>
        </p:txBody>
      </p:sp>
      <p:sp>
        <p:nvSpPr>
          <p:cNvPr id="25" name="Title 1">
            <a:extLst>
              <a:ext uri="{FF2B5EF4-FFF2-40B4-BE49-F238E27FC236}">
                <a16:creationId xmlns:a16="http://schemas.microsoft.com/office/drawing/2014/main" id="{87B82F91-3638-477C-B89D-167A0A699B6A}"/>
              </a:ext>
            </a:extLst>
          </p:cNvPr>
          <p:cNvSpPr>
            <a:spLocks noGrp="1"/>
          </p:cNvSpPr>
          <p:nvPr>
            <p:ph type="title"/>
          </p:nvPr>
        </p:nvSpPr>
        <p:spPr>
          <a:xfrm>
            <a:off x="735171" y="105281"/>
            <a:ext cx="9223058" cy="914134"/>
          </a:xfrm>
          <a:prstGeom prst="rect">
            <a:avLst/>
          </a:prstGeom>
        </p:spPr>
        <p:txBody>
          <a:bodyPr anchor="ctr"/>
          <a:lstStyle>
            <a:lvl1pPr algn="l">
              <a:defRPr sz="1973">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26" name="Picture 25">
            <a:extLst>
              <a:ext uri="{FF2B5EF4-FFF2-40B4-BE49-F238E27FC236}">
                <a16:creationId xmlns:a16="http://schemas.microsoft.com/office/drawing/2014/main" id="{C97D8EC1-49B8-4AA8-BDFD-A1C6B0E35F7A}"/>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9644237" y="150429"/>
            <a:ext cx="944499" cy="822186"/>
          </a:xfrm>
          <a:prstGeom prst="ellipse">
            <a:avLst/>
          </a:prstGeom>
        </p:spPr>
      </p:pic>
      <p:sp>
        <p:nvSpPr>
          <p:cNvPr id="27" name="Rectangle 26">
            <a:extLst>
              <a:ext uri="{FF2B5EF4-FFF2-40B4-BE49-F238E27FC236}">
                <a16:creationId xmlns:a16="http://schemas.microsoft.com/office/drawing/2014/main" id="{E0B9D6FF-4EF0-4CCC-AB44-20630B4FCD89}"/>
              </a:ext>
            </a:extLst>
          </p:cNvPr>
          <p:cNvSpPr/>
          <p:nvPr userDrawn="1"/>
        </p:nvSpPr>
        <p:spPr>
          <a:xfrm>
            <a:off x="0" y="7204913"/>
            <a:ext cx="10693400" cy="402315"/>
          </a:xfrm>
          <a:prstGeom prst="rect">
            <a:avLst/>
          </a:prstGeom>
          <a:gradFill flip="none" rotWithShape="1">
            <a:gsLst>
              <a:gs pos="49000">
                <a:srgbClr val="7C9BA8"/>
              </a:gs>
              <a:gs pos="100000">
                <a:srgbClr val="11506A"/>
              </a:gs>
              <a:gs pos="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84"/>
          </a:p>
        </p:txBody>
      </p:sp>
      <p:sp>
        <p:nvSpPr>
          <p:cNvPr id="28" name="Title 1">
            <a:extLst>
              <a:ext uri="{FF2B5EF4-FFF2-40B4-BE49-F238E27FC236}">
                <a16:creationId xmlns:a16="http://schemas.microsoft.com/office/drawing/2014/main" id="{335CC621-A2A4-46FD-8EA1-3CA065097419}"/>
              </a:ext>
            </a:extLst>
          </p:cNvPr>
          <p:cNvSpPr txBox="1">
            <a:spLocks/>
          </p:cNvSpPr>
          <p:nvPr userDrawn="1"/>
        </p:nvSpPr>
        <p:spPr>
          <a:xfrm>
            <a:off x="3675856" y="7042654"/>
            <a:ext cx="3341688" cy="817137"/>
          </a:xfrm>
          <a:prstGeom prst="rect">
            <a:avLst/>
          </a:prstGeom>
        </p:spPr>
        <p:txBody>
          <a:bodyPr anchor="ctr"/>
          <a:lstStyle>
            <a:lvl1pPr algn="l" defTabSz="914400"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pPr algn="ctr"/>
            <a:r>
              <a:rPr lang="en-US" sz="658" dirty="0"/>
              <a:t>Curiosity | Authenticity | Respect | Empathy</a:t>
            </a:r>
          </a:p>
        </p:txBody>
      </p:sp>
    </p:spTree>
    <p:extLst>
      <p:ext uri="{BB962C8B-B14F-4D97-AF65-F5344CB8AC3E}">
        <p14:creationId xmlns:p14="http://schemas.microsoft.com/office/powerpoint/2010/main" val="35194652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AC497EE-B659-43CB-8037-4036116A6D11}" type="datetimeFigureOut">
              <a:rPr lang="en-GB" smtClean="0"/>
              <a:t>02/10/2025</a:t>
            </a:fld>
            <a:endParaRPr lang="en-GB"/>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4820224-33C2-449C-9D76-CF498FB6DDEA}" type="slidenum">
              <a:rPr lang="en-GB" smtClean="0"/>
              <a:t>‹#›</a:t>
            </a:fld>
            <a:endParaRPr lang="en-GB"/>
          </a:p>
        </p:txBody>
      </p:sp>
      <p:sp>
        <p:nvSpPr>
          <p:cNvPr id="10" name="Rectangle 9">
            <a:extLst>
              <a:ext uri="{FF2B5EF4-FFF2-40B4-BE49-F238E27FC236}">
                <a16:creationId xmlns:a16="http://schemas.microsoft.com/office/drawing/2014/main" id="{630DD530-F15F-4D7E-B5BA-198E267DE93A}"/>
              </a:ext>
            </a:extLst>
          </p:cNvPr>
          <p:cNvSpPr/>
          <p:nvPr userDrawn="1"/>
        </p:nvSpPr>
        <p:spPr>
          <a:xfrm>
            <a:off x="0" y="0"/>
            <a:ext cx="10693400" cy="1218591"/>
          </a:xfrm>
          <a:prstGeom prst="rect">
            <a:avLst/>
          </a:prstGeom>
          <a:gradFill flip="none" rotWithShape="1">
            <a:gsLst>
              <a:gs pos="0">
                <a:srgbClr val="044857"/>
              </a:gs>
              <a:gs pos="96000">
                <a:schemeClr val="accent1">
                  <a:lumMod val="45000"/>
                  <a:lumOff val="55000"/>
                </a:schemeClr>
              </a:gs>
              <a:gs pos="90000">
                <a:schemeClr val="accent1">
                  <a:lumMod val="45000"/>
                  <a:lumOff val="55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84"/>
          </a:p>
        </p:txBody>
      </p:sp>
      <p:sp>
        <p:nvSpPr>
          <p:cNvPr id="11" name="Title 1">
            <a:extLst>
              <a:ext uri="{FF2B5EF4-FFF2-40B4-BE49-F238E27FC236}">
                <a16:creationId xmlns:a16="http://schemas.microsoft.com/office/drawing/2014/main" id="{9270D9B9-9986-43BF-AA97-C2FDC823A63A}"/>
              </a:ext>
            </a:extLst>
          </p:cNvPr>
          <p:cNvSpPr>
            <a:spLocks noGrp="1"/>
          </p:cNvSpPr>
          <p:nvPr>
            <p:ph type="title"/>
          </p:nvPr>
        </p:nvSpPr>
        <p:spPr>
          <a:xfrm>
            <a:off x="735171" y="105281"/>
            <a:ext cx="9223058" cy="914134"/>
          </a:xfrm>
          <a:prstGeom prst="rect">
            <a:avLst/>
          </a:prstGeom>
        </p:spPr>
        <p:txBody>
          <a:bodyPr anchor="ctr"/>
          <a:lstStyle>
            <a:lvl1pPr algn="l">
              <a:defRPr sz="1973">
                <a:solidFill>
                  <a:schemeClr val="bg1"/>
                </a:solidFill>
                <a:latin typeface="Arial" panose="020B0604020202020204" pitchFamily="34" charset="0"/>
                <a:cs typeface="Arial" panose="020B0604020202020204" pitchFamily="34" charset="0"/>
              </a:defRPr>
            </a:lvl1pPr>
          </a:lstStyle>
          <a:p>
            <a:endParaRPr lang="en-US" dirty="0"/>
          </a:p>
        </p:txBody>
      </p:sp>
      <p:pic>
        <p:nvPicPr>
          <p:cNvPr id="12" name="Picture 11">
            <a:extLst>
              <a:ext uri="{FF2B5EF4-FFF2-40B4-BE49-F238E27FC236}">
                <a16:creationId xmlns:a16="http://schemas.microsoft.com/office/drawing/2014/main" id="{5130DA80-FE00-4DC6-98E5-16B5B231C59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9644237" y="150429"/>
            <a:ext cx="944499" cy="822186"/>
          </a:xfrm>
          <a:prstGeom prst="ellipse">
            <a:avLst/>
          </a:prstGeom>
        </p:spPr>
      </p:pic>
      <p:sp>
        <p:nvSpPr>
          <p:cNvPr id="18" name="Rectangle 17">
            <a:extLst>
              <a:ext uri="{FF2B5EF4-FFF2-40B4-BE49-F238E27FC236}">
                <a16:creationId xmlns:a16="http://schemas.microsoft.com/office/drawing/2014/main" id="{15F228EE-D474-481A-A982-7A5E6FDDBAC0}"/>
              </a:ext>
            </a:extLst>
          </p:cNvPr>
          <p:cNvSpPr/>
          <p:nvPr userDrawn="1"/>
        </p:nvSpPr>
        <p:spPr>
          <a:xfrm>
            <a:off x="0" y="7204913"/>
            <a:ext cx="10693400" cy="402315"/>
          </a:xfrm>
          <a:prstGeom prst="rect">
            <a:avLst/>
          </a:prstGeom>
          <a:gradFill flip="none" rotWithShape="1">
            <a:gsLst>
              <a:gs pos="49000">
                <a:srgbClr val="7C9BA8"/>
              </a:gs>
              <a:gs pos="100000">
                <a:srgbClr val="11506A"/>
              </a:gs>
              <a:gs pos="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84"/>
          </a:p>
        </p:txBody>
      </p:sp>
      <p:sp>
        <p:nvSpPr>
          <p:cNvPr id="19" name="Title 1">
            <a:extLst>
              <a:ext uri="{FF2B5EF4-FFF2-40B4-BE49-F238E27FC236}">
                <a16:creationId xmlns:a16="http://schemas.microsoft.com/office/drawing/2014/main" id="{63D30F66-AE98-45D6-94F5-81273E271926}"/>
              </a:ext>
            </a:extLst>
          </p:cNvPr>
          <p:cNvSpPr txBox="1">
            <a:spLocks/>
          </p:cNvSpPr>
          <p:nvPr userDrawn="1"/>
        </p:nvSpPr>
        <p:spPr>
          <a:xfrm>
            <a:off x="3675856" y="7042654"/>
            <a:ext cx="3341688" cy="817137"/>
          </a:xfrm>
          <a:prstGeom prst="rect">
            <a:avLst/>
          </a:prstGeom>
        </p:spPr>
        <p:txBody>
          <a:bodyPr anchor="ctr"/>
          <a:lstStyle>
            <a:lvl1pPr algn="l" defTabSz="914400"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pPr algn="ctr"/>
            <a:r>
              <a:rPr lang="en-US" sz="658" dirty="0"/>
              <a:t>Curiosity | Authenticity | Respect | Empathy</a:t>
            </a:r>
          </a:p>
        </p:txBody>
      </p:sp>
    </p:spTree>
    <p:extLst>
      <p:ext uri="{BB962C8B-B14F-4D97-AF65-F5344CB8AC3E}">
        <p14:creationId xmlns:p14="http://schemas.microsoft.com/office/powerpoint/2010/main" val="352100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2005" y="1236678"/>
            <a:ext cx="9089390" cy="2630781"/>
          </a:xfrm>
        </p:spPr>
        <p:txBody>
          <a:bodyPr anchor="b"/>
          <a:lstStyle>
            <a:lvl1pPr algn="ctr">
              <a:defRPr sz="5263"/>
            </a:lvl1pPr>
          </a:lstStyle>
          <a:p>
            <a:r>
              <a:rPr lang="en-GB"/>
              <a:t>Click to edit Master title style</a:t>
            </a:r>
            <a:endParaRPr lang="en-US" dirty="0"/>
          </a:p>
        </p:txBody>
      </p:sp>
      <p:sp>
        <p:nvSpPr>
          <p:cNvPr id="3" name="Subtitle 2"/>
          <p:cNvSpPr>
            <a:spLocks noGrp="1"/>
          </p:cNvSpPr>
          <p:nvPr>
            <p:ph type="subTitle" idx="1"/>
          </p:nvPr>
        </p:nvSpPr>
        <p:spPr>
          <a:xfrm>
            <a:off x="1336675" y="3968912"/>
            <a:ext cx="8020050" cy="1824404"/>
          </a:xfrm>
        </p:spPr>
        <p:txBody>
          <a:bodyPr/>
          <a:lstStyle>
            <a:lvl1pPr marL="0" indent="0" algn="ctr">
              <a:buNone/>
              <a:defRPr sz="2105"/>
            </a:lvl1pPr>
            <a:lvl2pPr marL="401010" indent="0" algn="ctr">
              <a:buNone/>
              <a:defRPr sz="1754"/>
            </a:lvl2pPr>
            <a:lvl3pPr marL="802020" indent="0" algn="ctr">
              <a:buNone/>
              <a:defRPr sz="1579"/>
            </a:lvl3pPr>
            <a:lvl4pPr marL="1203030" indent="0" algn="ctr">
              <a:buNone/>
              <a:defRPr sz="1403"/>
            </a:lvl4pPr>
            <a:lvl5pPr marL="1604040" indent="0" algn="ctr">
              <a:buNone/>
              <a:defRPr sz="1403"/>
            </a:lvl5pPr>
            <a:lvl6pPr marL="2005051" indent="0" algn="ctr">
              <a:buNone/>
              <a:defRPr sz="1403"/>
            </a:lvl6pPr>
            <a:lvl7pPr marL="2406061" indent="0" algn="ctr">
              <a:buNone/>
              <a:defRPr sz="1403"/>
            </a:lvl7pPr>
            <a:lvl8pPr marL="2807071" indent="0" algn="ctr">
              <a:buNone/>
              <a:defRPr sz="1403"/>
            </a:lvl8pPr>
            <a:lvl9pPr marL="3208081" indent="0" algn="ctr">
              <a:buNone/>
              <a:defRPr sz="1403"/>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AC497EE-B659-43CB-8037-4036116A6D11}" type="datetimeFigureOut">
              <a:rPr lang="en-GB" smtClean="0"/>
              <a:t>02/10/2025</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4820224-33C2-449C-9D76-CF498FB6DDEA}" type="slidenum">
              <a:rPr lang="en-GB" smtClean="0"/>
              <a:t>‹#›</a:t>
            </a:fld>
            <a:endParaRPr lang="en-GB"/>
          </a:p>
        </p:txBody>
      </p:sp>
    </p:spTree>
    <p:extLst>
      <p:ext uri="{BB962C8B-B14F-4D97-AF65-F5344CB8AC3E}">
        <p14:creationId xmlns:p14="http://schemas.microsoft.com/office/powerpoint/2010/main" val="26806370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Rectangle 6">
            <a:extLst>
              <a:ext uri="{FF2B5EF4-FFF2-40B4-BE49-F238E27FC236}">
                <a16:creationId xmlns:a16="http://schemas.microsoft.com/office/drawing/2014/main" id="{623C9003-6F9C-FBDA-7479-DFC5AEC44A5B}"/>
              </a:ext>
            </a:extLst>
          </p:cNvPr>
          <p:cNvSpPr/>
          <p:nvPr userDrawn="1"/>
        </p:nvSpPr>
        <p:spPr>
          <a:xfrm>
            <a:off x="0" y="0"/>
            <a:ext cx="10693400" cy="1218591"/>
          </a:xfrm>
          <a:prstGeom prst="rect">
            <a:avLst/>
          </a:prstGeom>
          <a:gradFill flip="none" rotWithShape="1">
            <a:gsLst>
              <a:gs pos="0">
                <a:srgbClr val="044857"/>
              </a:gs>
              <a:gs pos="96000">
                <a:schemeClr val="accent1">
                  <a:lumMod val="45000"/>
                  <a:lumOff val="55000"/>
                </a:schemeClr>
              </a:gs>
              <a:gs pos="90000">
                <a:schemeClr val="accent1">
                  <a:lumMod val="45000"/>
                  <a:lumOff val="55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79"/>
          </a:p>
        </p:txBody>
      </p:sp>
      <p:pic>
        <p:nvPicPr>
          <p:cNvPr id="8" name="Picture 7">
            <a:extLst>
              <a:ext uri="{FF2B5EF4-FFF2-40B4-BE49-F238E27FC236}">
                <a16:creationId xmlns:a16="http://schemas.microsoft.com/office/drawing/2014/main" id="{DEC9D60A-544F-469D-1A7D-4A57CA029E1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9644237" y="150429"/>
            <a:ext cx="944499" cy="822186"/>
          </a:xfrm>
          <a:prstGeom prst="ellipse">
            <a:avLst/>
          </a:prstGeom>
        </p:spPr>
      </p:pic>
      <p:sp>
        <p:nvSpPr>
          <p:cNvPr id="9" name="Rectangle 8">
            <a:extLst>
              <a:ext uri="{FF2B5EF4-FFF2-40B4-BE49-F238E27FC236}">
                <a16:creationId xmlns:a16="http://schemas.microsoft.com/office/drawing/2014/main" id="{820FAAC8-10A6-383C-3C30-59C66061A54A}"/>
              </a:ext>
            </a:extLst>
          </p:cNvPr>
          <p:cNvSpPr/>
          <p:nvPr userDrawn="1"/>
        </p:nvSpPr>
        <p:spPr>
          <a:xfrm>
            <a:off x="0" y="7204913"/>
            <a:ext cx="10693400" cy="402315"/>
          </a:xfrm>
          <a:prstGeom prst="rect">
            <a:avLst/>
          </a:prstGeom>
          <a:gradFill flip="none" rotWithShape="1">
            <a:gsLst>
              <a:gs pos="49000">
                <a:srgbClr val="7C9BA8"/>
              </a:gs>
              <a:gs pos="100000">
                <a:srgbClr val="11506A"/>
              </a:gs>
              <a:gs pos="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79"/>
          </a:p>
        </p:txBody>
      </p:sp>
      <p:sp>
        <p:nvSpPr>
          <p:cNvPr id="10" name="Title 1">
            <a:extLst>
              <a:ext uri="{FF2B5EF4-FFF2-40B4-BE49-F238E27FC236}">
                <a16:creationId xmlns:a16="http://schemas.microsoft.com/office/drawing/2014/main" id="{E83587D5-624A-80DB-C07D-FA6C02D22957}"/>
              </a:ext>
            </a:extLst>
          </p:cNvPr>
          <p:cNvSpPr txBox="1">
            <a:spLocks/>
          </p:cNvSpPr>
          <p:nvPr userDrawn="1"/>
        </p:nvSpPr>
        <p:spPr>
          <a:xfrm>
            <a:off x="3675856" y="7042652"/>
            <a:ext cx="3341688" cy="817137"/>
          </a:xfrm>
          <a:prstGeom prst="rect">
            <a:avLst/>
          </a:prstGeom>
        </p:spPr>
        <p:txBody>
          <a:bodyPr anchor="ctr"/>
          <a:lstStyle>
            <a:lvl1pPr algn="l" defTabSz="914400"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pPr algn="ctr"/>
            <a:r>
              <a:rPr lang="en-US" sz="877" dirty="0"/>
              <a:t>Curiosity | Authenticity | Respect | Empathy</a:t>
            </a:r>
          </a:p>
        </p:txBody>
      </p:sp>
    </p:spTree>
    <p:extLst>
      <p:ext uri="{BB962C8B-B14F-4D97-AF65-F5344CB8AC3E}">
        <p14:creationId xmlns:p14="http://schemas.microsoft.com/office/powerpoint/2010/main" val="32437814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9602" y="1883881"/>
            <a:ext cx="9223058" cy="3143294"/>
          </a:xfrm>
        </p:spPr>
        <p:txBody>
          <a:bodyPr anchor="b"/>
          <a:lstStyle>
            <a:lvl1pPr>
              <a:defRPr sz="5263"/>
            </a:lvl1pPr>
          </a:lstStyle>
          <a:p>
            <a:r>
              <a:rPr lang="en-GB"/>
              <a:t>Click to edit Master title style</a:t>
            </a:r>
            <a:endParaRPr lang="en-US" dirty="0"/>
          </a:p>
        </p:txBody>
      </p:sp>
      <p:sp>
        <p:nvSpPr>
          <p:cNvPr id="3" name="Text Placeholder 2"/>
          <p:cNvSpPr>
            <a:spLocks noGrp="1"/>
          </p:cNvSpPr>
          <p:nvPr>
            <p:ph type="body" idx="1"/>
          </p:nvPr>
        </p:nvSpPr>
        <p:spPr>
          <a:xfrm>
            <a:off x="729602" y="5056911"/>
            <a:ext cx="9223058" cy="1652984"/>
          </a:xfrm>
        </p:spPr>
        <p:txBody>
          <a:bodyPr/>
          <a:lstStyle>
            <a:lvl1pPr marL="0" indent="0">
              <a:buNone/>
              <a:defRPr sz="2105">
                <a:solidFill>
                  <a:schemeClr val="tx1"/>
                </a:solidFill>
              </a:defRPr>
            </a:lvl1pPr>
            <a:lvl2pPr marL="401010" indent="0">
              <a:buNone/>
              <a:defRPr sz="1754">
                <a:solidFill>
                  <a:schemeClr val="tx1">
                    <a:tint val="75000"/>
                  </a:schemeClr>
                </a:solidFill>
              </a:defRPr>
            </a:lvl2pPr>
            <a:lvl3pPr marL="802020" indent="0">
              <a:buNone/>
              <a:defRPr sz="1579">
                <a:solidFill>
                  <a:schemeClr val="tx1">
                    <a:tint val="75000"/>
                  </a:schemeClr>
                </a:solidFill>
              </a:defRPr>
            </a:lvl3pPr>
            <a:lvl4pPr marL="1203030" indent="0">
              <a:buNone/>
              <a:defRPr sz="1403">
                <a:solidFill>
                  <a:schemeClr val="tx1">
                    <a:tint val="75000"/>
                  </a:schemeClr>
                </a:solidFill>
              </a:defRPr>
            </a:lvl4pPr>
            <a:lvl5pPr marL="1604040" indent="0">
              <a:buNone/>
              <a:defRPr sz="1403">
                <a:solidFill>
                  <a:schemeClr val="tx1">
                    <a:tint val="75000"/>
                  </a:schemeClr>
                </a:solidFill>
              </a:defRPr>
            </a:lvl5pPr>
            <a:lvl6pPr marL="2005051" indent="0">
              <a:buNone/>
              <a:defRPr sz="1403">
                <a:solidFill>
                  <a:schemeClr val="tx1">
                    <a:tint val="75000"/>
                  </a:schemeClr>
                </a:solidFill>
              </a:defRPr>
            </a:lvl6pPr>
            <a:lvl7pPr marL="2406061" indent="0">
              <a:buNone/>
              <a:defRPr sz="1403">
                <a:solidFill>
                  <a:schemeClr val="tx1">
                    <a:tint val="75000"/>
                  </a:schemeClr>
                </a:solidFill>
              </a:defRPr>
            </a:lvl7pPr>
            <a:lvl8pPr marL="2807071" indent="0">
              <a:buNone/>
              <a:defRPr sz="1403">
                <a:solidFill>
                  <a:schemeClr val="tx1">
                    <a:tint val="75000"/>
                  </a:schemeClr>
                </a:solidFill>
              </a:defRPr>
            </a:lvl8pPr>
            <a:lvl9pPr marL="3208081" indent="0">
              <a:buNone/>
              <a:defRPr sz="1403">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AC497EE-B659-43CB-8037-4036116A6D11}" type="datetimeFigureOut">
              <a:rPr lang="en-GB" smtClean="0"/>
              <a:t>02/10/2025</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4820224-33C2-449C-9D76-CF498FB6DDEA}" type="slidenum">
              <a:rPr lang="en-GB" smtClean="0"/>
              <a:t>‹#›</a:t>
            </a:fld>
            <a:endParaRPr lang="en-GB"/>
          </a:p>
        </p:txBody>
      </p:sp>
      <p:sp>
        <p:nvSpPr>
          <p:cNvPr id="7" name="Rectangle 6">
            <a:extLst>
              <a:ext uri="{FF2B5EF4-FFF2-40B4-BE49-F238E27FC236}">
                <a16:creationId xmlns:a16="http://schemas.microsoft.com/office/drawing/2014/main" id="{3FF4CFB0-79B0-6004-BEE8-3276FBEFC05B}"/>
              </a:ext>
            </a:extLst>
          </p:cNvPr>
          <p:cNvSpPr/>
          <p:nvPr userDrawn="1"/>
        </p:nvSpPr>
        <p:spPr>
          <a:xfrm>
            <a:off x="0" y="7204913"/>
            <a:ext cx="10693400" cy="402315"/>
          </a:xfrm>
          <a:prstGeom prst="rect">
            <a:avLst/>
          </a:prstGeom>
          <a:gradFill flip="none" rotWithShape="1">
            <a:gsLst>
              <a:gs pos="49000">
                <a:srgbClr val="7C9BA8"/>
              </a:gs>
              <a:gs pos="100000">
                <a:srgbClr val="11506A"/>
              </a:gs>
              <a:gs pos="0">
                <a:srgbClr val="E7E6E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79"/>
          </a:p>
        </p:txBody>
      </p:sp>
      <p:sp>
        <p:nvSpPr>
          <p:cNvPr id="8" name="Title 1">
            <a:extLst>
              <a:ext uri="{FF2B5EF4-FFF2-40B4-BE49-F238E27FC236}">
                <a16:creationId xmlns:a16="http://schemas.microsoft.com/office/drawing/2014/main" id="{B33B02D8-BD8C-7240-3FB8-A7CD45D8ED57}"/>
              </a:ext>
            </a:extLst>
          </p:cNvPr>
          <p:cNvSpPr txBox="1">
            <a:spLocks/>
          </p:cNvSpPr>
          <p:nvPr userDrawn="1"/>
        </p:nvSpPr>
        <p:spPr>
          <a:xfrm>
            <a:off x="3675856" y="7042652"/>
            <a:ext cx="3341688" cy="817137"/>
          </a:xfrm>
          <a:prstGeom prst="rect">
            <a:avLst/>
          </a:prstGeom>
        </p:spPr>
        <p:txBody>
          <a:bodyPr anchor="ctr"/>
          <a:lstStyle>
            <a:lvl1pPr algn="l" defTabSz="914400"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pPr algn="ctr"/>
            <a:r>
              <a:rPr lang="en-US" sz="877" dirty="0"/>
              <a:t>Curiosity | Authenticity | Respect | Empathy</a:t>
            </a:r>
          </a:p>
        </p:txBody>
      </p:sp>
    </p:spTree>
    <p:extLst>
      <p:ext uri="{BB962C8B-B14F-4D97-AF65-F5344CB8AC3E}">
        <p14:creationId xmlns:p14="http://schemas.microsoft.com/office/powerpoint/2010/main" val="23871709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735171" y="2011568"/>
            <a:ext cx="4544695" cy="479453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413534" y="2011568"/>
            <a:ext cx="4544695" cy="479453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AC497EE-B659-43CB-8037-4036116A6D11}" type="datetimeFigureOut">
              <a:rPr lang="en-GB" smtClean="0"/>
              <a:t>02/10/2025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4820224-33C2-449C-9D76-CF498FB6DDEA}" type="slidenum">
              <a:rPr lang="en-GB" smtClean="0"/>
              <a:t>‹#›</a:t>
            </a:fld>
            <a:endParaRPr lang="en-GB"/>
          </a:p>
        </p:txBody>
      </p:sp>
      <p:sp>
        <p:nvSpPr>
          <p:cNvPr id="8" name="Rectangle 7">
            <a:extLst>
              <a:ext uri="{FF2B5EF4-FFF2-40B4-BE49-F238E27FC236}">
                <a16:creationId xmlns:a16="http://schemas.microsoft.com/office/drawing/2014/main" id="{4677CE6A-4C5F-B1A8-357D-311AA044C216}"/>
              </a:ext>
            </a:extLst>
          </p:cNvPr>
          <p:cNvSpPr/>
          <p:nvPr userDrawn="1"/>
        </p:nvSpPr>
        <p:spPr>
          <a:xfrm>
            <a:off x="0" y="0"/>
            <a:ext cx="10693400" cy="1218591"/>
          </a:xfrm>
          <a:prstGeom prst="rect">
            <a:avLst/>
          </a:prstGeom>
          <a:gradFill flip="none" rotWithShape="1">
            <a:gsLst>
              <a:gs pos="0">
                <a:srgbClr val="044857"/>
              </a:gs>
              <a:gs pos="96000">
                <a:schemeClr val="accent1">
                  <a:lumMod val="45000"/>
                  <a:lumOff val="55000"/>
                </a:schemeClr>
              </a:gs>
              <a:gs pos="90000">
                <a:schemeClr val="accent1">
                  <a:lumMod val="45000"/>
                  <a:lumOff val="55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79"/>
          </a:p>
        </p:txBody>
      </p:sp>
      <p:pic>
        <p:nvPicPr>
          <p:cNvPr id="9" name="Picture 8">
            <a:extLst>
              <a:ext uri="{FF2B5EF4-FFF2-40B4-BE49-F238E27FC236}">
                <a16:creationId xmlns:a16="http://schemas.microsoft.com/office/drawing/2014/main" id="{812EBE8A-9209-5D67-50D3-3E20698E687E}"/>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9644237" y="150429"/>
            <a:ext cx="944499" cy="822186"/>
          </a:xfrm>
          <a:prstGeom prst="ellipse">
            <a:avLst/>
          </a:prstGeom>
        </p:spPr>
      </p:pic>
      <p:sp>
        <p:nvSpPr>
          <p:cNvPr id="10" name="Rectangle 9">
            <a:extLst>
              <a:ext uri="{FF2B5EF4-FFF2-40B4-BE49-F238E27FC236}">
                <a16:creationId xmlns:a16="http://schemas.microsoft.com/office/drawing/2014/main" id="{3B646A41-48E5-1020-A98E-446AA1FB9594}"/>
              </a:ext>
            </a:extLst>
          </p:cNvPr>
          <p:cNvSpPr/>
          <p:nvPr userDrawn="1"/>
        </p:nvSpPr>
        <p:spPr>
          <a:xfrm>
            <a:off x="0" y="7204913"/>
            <a:ext cx="10693400" cy="402315"/>
          </a:xfrm>
          <a:prstGeom prst="rect">
            <a:avLst/>
          </a:prstGeom>
          <a:gradFill flip="none" rotWithShape="1">
            <a:gsLst>
              <a:gs pos="49000">
                <a:srgbClr val="7C9BA8"/>
              </a:gs>
              <a:gs pos="100000">
                <a:srgbClr val="11506A"/>
              </a:gs>
              <a:gs pos="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79"/>
          </a:p>
        </p:txBody>
      </p:sp>
      <p:sp>
        <p:nvSpPr>
          <p:cNvPr id="11" name="Title 1">
            <a:extLst>
              <a:ext uri="{FF2B5EF4-FFF2-40B4-BE49-F238E27FC236}">
                <a16:creationId xmlns:a16="http://schemas.microsoft.com/office/drawing/2014/main" id="{2FBA1A26-87F7-B37D-19EE-2EEF13D61360}"/>
              </a:ext>
            </a:extLst>
          </p:cNvPr>
          <p:cNvSpPr txBox="1">
            <a:spLocks/>
          </p:cNvSpPr>
          <p:nvPr userDrawn="1"/>
        </p:nvSpPr>
        <p:spPr>
          <a:xfrm>
            <a:off x="3675856" y="7042652"/>
            <a:ext cx="3341688" cy="817137"/>
          </a:xfrm>
          <a:prstGeom prst="rect">
            <a:avLst/>
          </a:prstGeom>
        </p:spPr>
        <p:txBody>
          <a:bodyPr anchor="ctr"/>
          <a:lstStyle>
            <a:lvl1pPr algn="l" defTabSz="914400"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pPr algn="ctr"/>
            <a:r>
              <a:rPr lang="en-US" sz="877" dirty="0"/>
              <a:t>Curiosity | Authenticity | Respect | Empathy</a:t>
            </a:r>
          </a:p>
        </p:txBody>
      </p:sp>
    </p:spTree>
    <p:extLst>
      <p:ext uri="{BB962C8B-B14F-4D97-AF65-F5344CB8AC3E}">
        <p14:creationId xmlns:p14="http://schemas.microsoft.com/office/powerpoint/2010/main" val="42650614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564" y="402316"/>
            <a:ext cx="9223058" cy="1460574"/>
          </a:xfrm>
        </p:spPr>
        <p:txBody>
          <a:bodyPr/>
          <a:lstStyle/>
          <a:p>
            <a:r>
              <a:rPr lang="en-GB"/>
              <a:t>Click to edit Master title style</a:t>
            </a:r>
            <a:endParaRPr lang="en-US" dirty="0"/>
          </a:p>
        </p:txBody>
      </p:sp>
      <p:sp>
        <p:nvSpPr>
          <p:cNvPr id="3" name="Text Placeholder 2"/>
          <p:cNvSpPr>
            <a:spLocks noGrp="1"/>
          </p:cNvSpPr>
          <p:nvPr>
            <p:ph type="body" idx="1"/>
          </p:nvPr>
        </p:nvSpPr>
        <p:spPr>
          <a:xfrm>
            <a:off x="736565" y="1852393"/>
            <a:ext cx="4523809" cy="907829"/>
          </a:xfrm>
        </p:spPr>
        <p:txBody>
          <a:bodyPr anchor="b"/>
          <a:lstStyle>
            <a:lvl1pPr marL="0" indent="0">
              <a:buNone/>
              <a:defRPr sz="2105" b="1"/>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en-GB"/>
              <a:t>Click to edit Master text styles</a:t>
            </a:r>
          </a:p>
        </p:txBody>
      </p:sp>
      <p:sp>
        <p:nvSpPr>
          <p:cNvPr id="4" name="Content Placeholder 3"/>
          <p:cNvSpPr>
            <a:spLocks noGrp="1"/>
          </p:cNvSpPr>
          <p:nvPr>
            <p:ph sz="half" idx="2"/>
          </p:nvPr>
        </p:nvSpPr>
        <p:spPr>
          <a:xfrm>
            <a:off x="736565" y="2760222"/>
            <a:ext cx="4523809" cy="405987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413535" y="1852393"/>
            <a:ext cx="4546088" cy="907829"/>
          </a:xfrm>
        </p:spPr>
        <p:txBody>
          <a:bodyPr anchor="b"/>
          <a:lstStyle>
            <a:lvl1pPr marL="0" indent="0">
              <a:buNone/>
              <a:defRPr sz="2105" b="1"/>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en-GB"/>
              <a:t>Click to edit Master text styles</a:t>
            </a:r>
          </a:p>
        </p:txBody>
      </p:sp>
      <p:sp>
        <p:nvSpPr>
          <p:cNvPr id="6" name="Content Placeholder 5"/>
          <p:cNvSpPr>
            <a:spLocks noGrp="1"/>
          </p:cNvSpPr>
          <p:nvPr>
            <p:ph sz="quarter" idx="4"/>
          </p:nvPr>
        </p:nvSpPr>
        <p:spPr>
          <a:xfrm>
            <a:off x="5413535" y="2760222"/>
            <a:ext cx="4546088" cy="405987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AC497EE-B659-43CB-8037-4036116A6D11}" type="datetimeFigureOut">
              <a:rPr lang="en-GB" smtClean="0"/>
              <a:t>02/10/2025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4820224-33C2-449C-9D76-CF498FB6DDEA}" type="slidenum">
              <a:rPr lang="en-GB" smtClean="0"/>
              <a:t>‹#›</a:t>
            </a:fld>
            <a:endParaRPr lang="en-GB"/>
          </a:p>
        </p:txBody>
      </p:sp>
      <p:sp>
        <p:nvSpPr>
          <p:cNvPr id="10" name="Title 1">
            <a:extLst>
              <a:ext uri="{FF2B5EF4-FFF2-40B4-BE49-F238E27FC236}">
                <a16:creationId xmlns:a16="http://schemas.microsoft.com/office/drawing/2014/main" id="{F8D99DAC-47DA-AD83-9B99-75ED6A9A8D77}"/>
              </a:ext>
            </a:extLst>
          </p:cNvPr>
          <p:cNvSpPr txBox="1">
            <a:spLocks/>
          </p:cNvSpPr>
          <p:nvPr userDrawn="1"/>
        </p:nvSpPr>
        <p:spPr>
          <a:xfrm>
            <a:off x="3675856" y="7042652"/>
            <a:ext cx="3341688" cy="817137"/>
          </a:xfrm>
          <a:prstGeom prst="rect">
            <a:avLst/>
          </a:prstGeom>
        </p:spPr>
        <p:txBody>
          <a:bodyPr anchor="ctr"/>
          <a:lstStyle>
            <a:lvl1pPr algn="l" defTabSz="914400"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pPr algn="ctr"/>
            <a:r>
              <a:rPr lang="en-US" sz="877" dirty="0"/>
              <a:t>Curiosity | Authenticity | Respect | Empathy</a:t>
            </a:r>
          </a:p>
        </p:txBody>
      </p:sp>
      <p:sp>
        <p:nvSpPr>
          <p:cNvPr id="11" name="Rectangle 10">
            <a:extLst>
              <a:ext uri="{FF2B5EF4-FFF2-40B4-BE49-F238E27FC236}">
                <a16:creationId xmlns:a16="http://schemas.microsoft.com/office/drawing/2014/main" id="{3C1DE651-06CE-AA95-10AF-675437AE9D30}"/>
              </a:ext>
            </a:extLst>
          </p:cNvPr>
          <p:cNvSpPr/>
          <p:nvPr userDrawn="1"/>
        </p:nvSpPr>
        <p:spPr>
          <a:xfrm>
            <a:off x="0" y="0"/>
            <a:ext cx="10693400" cy="1218591"/>
          </a:xfrm>
          <a:prstGeom prst="rect">
            <a:avLst/>
          </a:prstGeom>
          <a:gradFill flip="none" rotWithShape="1">
            <a:gsLst>
              <a:gs pos="0">
                <a:srgbClr val="044857"/>
              </a:gs>
              <a:gs pos="96000">
                <a:schemeClr val="accent1">
                  <a:lumMod val="45000"/>
                  <a:lumOff val="55000"/>
                </a:schemeClr>
              </a:gs>
              <a:gs pos="90000">
                <a:schemeClr val="accent1">
                  <a:lumMod val="45000"/>
                  <a:lumOff val="55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79"/>
          </a:p>
        </p:txBody>
      </p:sp>
      <p:pic>
        <p:nvPicPr>
          <p:cNvPr id="12" name="Picture 11">
            <a:extLst>
              <a:ext uri="{FF2B5EF4-FFF2-40B4-BE49-F238E27FC236}">
                <a16:creationId xmlns:a16="http://schemas.microsoft.com/office/drawing/2014/main" id="{75D8CC70-5B01-6DED-1C43-6855262DC354}"/>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9644237" y="150429"/>
            <a:ext cx="944499" cy="822186"/>
          </a:xfrm>
          <a:prstGeom prst="ellipse">
            <a:avLst/>
          </a:prstGeom>
        </p:spPr>
      </p:pic>
      <p:sp>
        <p:nvSpPr>
          <p:cNvPr id="13" name="Rectangle 12">
            <a:extLst>
              <a:ext uri="{FF2B5EF4-FFF2-40B4-BE49-F238E27FC236}">
                <a16:creationId xmlns:a16="http://schemas.microsoft.com/office/drawing/2014/main" id="{EC164FDD-9B74-5954-93DA-8BF7D430F0A7}"/>
              </a:ext>
            </a:extLst>
          </p:cNvPr>
          <p:cNvSpPr/>
          <p:nvPr userDrawn="1"/>
        </p:nvSpPr>
        <p:spPr>
          <a:xfrm>
            <a:off x="0" y="7204913"/>
            <a:ext cx="10693400" cy="402315"/>
          </a:xfrm>
          <a:prstGeom prst="rect">
            <a:avLst/>
          </a:prstGeom>
          <a:gradFill flip="none" rotWithShape="1">
            <a:gsLst>
              <a:gs pos="49000">
                <a:srgbClr val="7C9BA8"/>
              </a:gs>
              <a:gs pos="100000">
                <a:srgbClr val="11506A"/>
              </a:gs>
              <a:gs pos="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79"/>
          </a:p>
        </p:txBody>
      </p:sp>
      <p:sp>
        <p:nvSpPr>
          <p:cNvPr id="14" name="Title 1">
            <a:extLst>
              <a:ext uri="{FF2B5EF4-FFF2-40B4-BE49-F238E27FC236}">
                <a16:creationId xmlns:a16="http://schemas.microsoft.com/office/drawing/2014/main" id="{20F30784-FEE3-2CB9-5DCA-288EB0ADDCF2}"/>
              </a:ext>
            </a:extLst>
          </p:cNvPr>
          <p:cNvSpPr txBox="1">
            <a:spLocks/>
          </p:cNvSpPr>
          <p:nvPr userDrawn="1"/>
        </p:nvSpPr>
        <p:spPr>
          <a:xfrm>
            <a:off x="3675856" y="7042652"/>
            <a:ext cx="3341688" cy="817137"/>
          </a:xfrm>
          <a:prstGeom prst="rect">
            <a:avLst/>
          </a:prstGeom>
        </p:spPr>
        <p:txBody>
          <a:bodyPr anchor="ctr"/>
          <a:lstStyle>
            <a:lvl1pPr algn="l" defTabSz="914400"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pPr algn="ctr"/>
            <a:r>
              <a:rPr lang="en-US" sz="877" dirty="0"/>
              <a:t>Curiosity | Authenticity | Respect | Empathy</a:t>
            </a:r>
          </a:p>
        </p:txBody>
      </p:sp>
    </p:spTree>
    <p:extLst>
      <p:ext uri="{BB962C8B-B14F-4D97-AF65-F5344CB8AC3E}">
        <p14:creationId xmlns:p14="http://schemas.microsoft.com/office/powerpoint/2010/main" val="29837107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AC497EE-B659-43CB-8037-4036116A6D11}" type="datetimeFigureOut">
              <a:rPr lang="en-GB" smtClean="0"/>
              <a:t>02/10/2025</a:t>
            </a:fld>
            <a:endParaRPr lang="en-GB"/>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4820224-33C2-449C-9D76-CF498FB6DDEA}" type="slidenum">
              <a:rPr lang="en-GB" smtClean="0"/>
              <a:t>‹#›</a:t>
            </a:fld>
            <a:endParaRPr lang="en-GB"/>
          </a:p>
        </p:txBody>
      </p:sp>
      <p:sp>
        <p:nvSpPr>
          <p:cNvPr id="6" name="Rectangle 5">
            <a:extLst>
              <a:ext uri="{FF2B5EF4-FFF2-40B4-BE49-F238E27FC236}">
                <a16:creationId xmlns:a16="http://schemas.microsoft.com/office/drawing/2014/main" id="{969043EB-22F3-F96A-D80F-9DF9B4EB6926}"/>
              </a:ext>
            </a:extLst>
          </p:cNvPr>
          <p:cNvSpPr/>
          <p:nvPr userDrawn="1"/>
        </p:nvSpPr>
        <p:spPr>
          <a:xfrm>
            <a:off x="0" y="0"/>
            <a:ext cx="10693400" cy="1218591"/>
          </a:xfrm>
          <a:prstGeom prst="rect">
            <a:avLst/>
          </a:prstGeom>
          <a:gradFill flip="none" rotWithShape="1">
            <a:gsLst>
              <a:gs pos="0">
                <a:srgbClr val="044857"/>
              </a:gs>
              <a:gs pos="96000">
                <a:schemeClr val="accent1">
                  <a:lumMod val="45000"/>
                  <a:lumOff val="55000"/>
                </a:schemeClr>
              </a:gs>
              <a:gs pos="90000">
                <a:schemeClr val="accent1">
                  <a:lumMod val="45000"/>
                  <a:lumOff val="55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79"/>
          </a:p>
        </p:txBody>
      </p:sp>
      <p:pic>
        <p:nvPicPr>
          <p:cNvPr id="7" name="Picture 6">
            <a:extLst>
              <a:ext uri="{FF2B5EF4-FFF2-40B4-BE49-F238E27FC236}">
                <a16:creationId xmlns:a16="http://schemas.microsoft.com/office/drawing/2014/main" id="{FBCAE8D5-C2F9-154E-B9F8-CFC0818C5F4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9644237" y="150429"/>
            <a:ext cx="944499" cy="822186"/>
          </a:xfrm>
          <a:prstGeom prst="ellipse">
            <a:avLst/>
          </a:prstGeom>
        </p:spPr>
      </p:pic>
      <p:sp>
        <p:nvSpPr>
          <p:cNvPr id="8" name="Rectangle 7">
            <a:extLst>
              <a:ext uri="{FF2B5EF4-FFF2-40B4-BE49-F238E27FC236}">
                <a16:creationId xmlns:a16="http://schemas.microsoft.com/office/drawing/2014/main" id="{1394B6AA-198C-B571-AFFF-85F1E5999E53}"/>
              </a:ext>
            </a:extLst>
          </p:cNvPr>
          <p:cNvSpPr/>
          <p:nvPr userDrawn="1"/>
        </p:nvSpPr>
        <p:spPr>
          <a:xfrm>
            <a:off x="0" y="7204913"/>
            <a:ext cx="10693400" cy="402315"/>
          </a:xfrm>
          <a:prstGeom prst="rect">
            <a:avLst/>
          </a:prstGeom>
          <a:gradFill flip="none" rotWithShape="1">
            <a:gsLst>
              <a:gs pos="49000">
                <a:srgbClr val="7C9BA8"/>
              </a:gs>
              <a:gs pos="100000">
                <a:srgbClr val="11506A"/>
              </a:gs>
              <a:gs pos="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79"/>
          </a:p>
        </p:txBody>
      </p:sp>
      <p:sp>
        <p:nvSpPr>
          <p:cNvPr id="9" name="Title 1">
            <a:extLst>
              <a:ext uri="{FF2B5EF4-FFF2-40B4-BE49-F238E27FC236}">
                <a16:creationId xmlns:a16="http://schemas.microsoft.com/office/drawing/2014/main" id="{5A8A8921-9C5C-F204-FD81-F049C3AB5220}"/>
              </a:ext>
            </a:extLst>
          </p:cNvPr>
          <p:cNvSpPr txBox="1">
            <a:spLocks/>
          </p:cNvSpPr>
          <p:nvPr userDrawn="1"/>
        </p:nvSpPr>
        <p:spPr>
          <a:xfrm>
            <a:off x="3675856" y="7042652"/>
            <a:ext cx="3341688" cy="817137"/>
          </a:xfrm>
          <a:prstGeom prst="rect">
            <a:avLst/>
          </a:prstGeom>
        </p:spPr>
        <p:txBody>
          <a:bodyPr anchor="ctr"/>
          <a:lstStyle>
            <a:lvl1pPr algn="l" defTabSz="914400"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pPr algn="ctr"/>
            <a:r>
              <a:rPr lang="en-US" sz="877" dirty="0"/>
              <a:t>Curiosity | Authenticity | Respect | Empathy</a:t>
            </a:r>
          </a:p>
        </p:txBody>
      </p:sp>
    </p:spTree>
    <p:extLst>
      <p:ext uri="{BB962C8B-B14F-4D97-AF65-F5344CB8AC3E}">
        <p14:creationId xmlns:p14="http://schemas.microsoft.com/office/powerpoint/2010/main" val="37851176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C497EE-B659-43CB-8037-4036116A6D11}" type="datetimeFigureOut">
              <a:rPr lang="en-GB" smtClean="0"/>
              <a:t>02/10/2025</a:t>
            </a:fld>
            <a:endParaRPr lang="en-GB"/>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C4820224-33C2-449C-9D76-CF498FB6DDEA}" type="slidenum">
              <a:rPr lang="en-GB" smtClean="0"/>
              <a:t>‹#›</a:t>
            </a:fld>
            <a:endParaRPr lang="en-GB"/>
          </a:p>
        </p:txBody>
      </p:sp>
    </p:spTree>
    <p:extLst>
      <p:ext uri="{BB962C8B-B14F-4D97-AF65-F5344CB8AC3E}">
        <p14:creationId xmlns:p14="http://schemas.microsoft.com/office/powerpoint/2010/main" val="17444346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564" y="503767"/>
            <a:ext cx="3448900" cy="1763183"/>
          </a:xfrm>
        </p:spPr>
        <p:txBody>
          <a:bodyPr anchor="b"/>
          <a:lstStyle>
            <a:lvl1pPr>
              <a:defRPr sz="2807"/>
            </a:lvl1pPr>
          </a:lstStyle>
          <a:p>
            <a:r>
              <a:rPr lang="en-GB"/>
              <a:t>Click to edit Master title style</a:t>
            </a:r>
            <a:endParaRPr lang="en-US" dirty="0"/>
          </a:p>
        </p:txBody>
      </p:sp>
      <p:sp>
        <p:nvSpPr>
          <p:cNvPr id="3" name="Content Placeholder 2"/>
          <p:cNvSpPr>
            <a:spLocks noGrp="1"/>
          </p:cNvSpPr>
          <p:nvPr>
            <p:ph idx="1"/>
          </p:nvPr>
        </p:nvSpPr>
        <p:spPr>
          <a:xfrm>
            <a:off x="4546088" y="1087999"/>
            <a:ext cx="5413534" cy="5370013"/>
          </a:xfrm>
        </p:spPr>
        <p:txBody>
          <a:bodyPr/>
          <a:lstStyle>
            <a:lvl1pPr>
              <a:defRPr sz="2807"/>
            </a:lvl1pPr>
            <a:lvl2pPr>
              <a:defRPr sz="2456"/>
            </a:lvl2pPr>
            <a:lvl3pPr>
              <a:defRPr sz="2105"/>
            </a:lvl3pPr>
            <a:lvl4pPr>
              <a:defRPr sz="1754"/>
            </a:lvl4pPr>
            <a:lvl5pPr>
              <a:defRPr sz="1754"/>
            </a:lvl5pPr>
            <a:lvl6pPr>
              <a:defRPr sz="1754"/>
            </a:lvl6pPr>
            <a:lvl7pPr>
              <a:defRPr sz="1754"/>
            </a:lvl7pPr>
            <a:lvl8pPr>
              <a:defRPr sz="1754"/>
            </a:lvl8pPr>
            <a:lvl9pPr>
              <a:defRPr sz="1754"/>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736564" y="2266950"/>
            <a:ext cx="3448900" cy="4199805"/>
          </a:xfrm>
        </p:spPr>
        <p:txBody>
          <a:bodyPr/>
          <a:lstStyle>
            <a:lvl1pPr marL="0" indent="0">
              <a:buNone/>
              <a:defRPr sz="1403"/>
            </a:lvl1pPr>
            <a:lvl2pPr marL="401010" indent="0">
              <a:buNone/>
              <a:defRPr sz="1228"/>
            </a:lvl2pPr>
            <a:lvl3pPr marL="802020" indent="0">
              <a:buNone/>
              <a:defRPr sz="1053"/>
            </a:lvl3pPr>
            <a:lvl4pPr marL="1203030" indent="0">
              <a:buNone/>
              <a:defRPr sz="877"/>
            </a:lvl4pPr>
            <a:lvl5pPr marL="1604040" indent="0">
              <a:buNone/>
              <a:defRPr sz="877"/>
            </a:lvl5pPr>
            <a:lvl6pPr marL="2005051" indent="0">
              <a:buNone/>
              <a:defRPr sz="877"/>
            </a:lvl6pPr>
            <a:lvl7pPr marL="2406061" indent="0">
              <a:buNone/>
              <a:defRPr sz="877"/>
            </a:lvl7pPr>
            <a:lvl8pPr marL="2807071" indent="0">
              <a:buNone/>
              <a:defRPr sz="877"/>
            </a:lvl8pPr>
            <a:lvl9pPr marL="3208081" indent="0">
              <a:buNone/>
              <a:defRPr sz="877"/>
            </a:lvl9pPr>
          </a:lstStyle>
          <a:p>
            <a:pPr lvl="0"/>
            <a:r>
              <a:rPr lang="en-GB"/>
              <a:t>Click to edit Master text styles</a:t>
            </a:r>
          </a:p>
        </p:txBody>
      </p:sp>
      <p:sp>
        <p:nvSpPr>
          <p:cNvPr id="5" name="Date Placeholder 4"/>
          <p:cNvSpPr>
            <a:spLocks noGrp="1"/>
          </p:cNvSpPr>
          <p:nvPr>
            <p:ph type="dt" sz="half" idx="10"/>
          </p:nvPr>
        </p:nvSpPr>
        <p:spPr/>
        <p:txBody>
          <a:bodyPr/>
          <a:lstStyle/>
          <a:p>
            <a:fld id="{CAC497EE-B659-43CB-8037-4036116A6D11}" type="datetimeFigureOut">
              <a:rPr lang="en-GB" smtClean="0"/>
              <a:t>02/10/2025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4820224-33C2-449C-9D76-CF498FB6DDEA}" type="slidenum">
              <a:rPr lang="en-GB" smtClean="0"/>
              <a:t>‹#›</a:t>
            </a:fld>
            <a:endParaRPr lang="en-GB"/>
          </a:p>
        </p:txBody>
      </p:sp>
      <p:sp>
        <p:nvSpPr>
          <p:cNvPr id="8" name="Rectangle 7">
            <a:extLst>
              <a:ext uri="{FF2B5EF4-FFF2-40B4-BE49-F238E27FC236}">
                <a16:creationId xmlns:a16="http://schemas.microsoft.com/office/drawing/2014/main" id="{E918D995-9181-400F-A4C3-ED02AAFEC577}"/>
              </a:ext>
            </a:extLst>
          </p:cNvPr>
          <p:cNvSpPr/>
          <p:nvPr userDrawn="1"/>
        </p:nvSpPr>
        <p:spPr>
          <a:xfrm>
            <a:off x="0" y="0"/>
            <a:ext cx="10693400" cy="1218591"/>
          </a:xfrm>
          <a:prstGeom prst="rect">
            <a:avLst/>
          </a:prstGeom>
          <a:gradFill flip="none" rotWithShape="1">
            <a:gsLst>
              <a:gs pos="0">
                <a:srgbClr val="044857"/>
              </a:gs>
              <a:gs pos="96000">
                <a:schemeClr val="accent1">
                  <a:lumMod val="45000"/>
                  <a:lumOff val="55000"/>
                </a:schemeClr>
              </a:gs>
              <a:gs pos="90000">
                <a:schemeClr val="accent1">
                  <a:lumMod val="45000"/>
                  <a:lumOff val="55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79"/>
          </a:p>
        </p:txBody>
      </p:sp>
      <p:sp>
        <p:nvSpPr>
          <p:cNvPr id="9" name="Title 1">
            <a:extLst>
              <a:ext uri="{FF2B5EF4-FFF2-40B4-BE49-F238E27FC236}">
                <a16:creationId xmlns:a16="http://schemas.microsoft.com/office/drawing/2014/main" id="{7A96F231-9B98-88AF-3F4B-3907DD4B5F59}"/>
              </a:ext>
            </a:extLst>
          </p:cNvPr>
          <p:cNvSpPr txBox="1">
            <a:spLocks/>
          </p:cNvSpPr>
          <p:nvPr userDrawn="1"/>
        </p:nvSpPr>
        <p:spPr>
          <a:xfrm>
            <a:off x="735171" y="105281"/>
            <a:ext cx="9223058" cy="914134"/>
          </a:xfrm>
          <a:prstGeom prst="rect">
            <a:avLst/>
          </a:prstGeom>
        </p:spPr>
        <p:txBody>
          <a:bodyPr anchor="ctr"/>
          <a:lstStyle>
            <a:lvl1pPr algn="l" defTabSz="914400"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pPr algn="l"/>
            <a:r>
              <a:rPr lang="en-US" sz="3158" dirty="0"/>
              <a:t>	</a:t>
            </a:r>
          </a:p>
        </p:txBody>
      </p:sp>
      <p:pic>
        <p:nvPicPr>
          <p:cNvPr id="10" name="Picture 9">
            <a:extLst>
              <a:ext uri="{FF2B5EF4-FFF2-40B4-BE49-F238E27FC236}">
                <a16:creationId xmlns:a16="http://schemas.microsoft.com/office/drawing/2014/main" id="{2EE38E17-E565-E65A-42D0-FD5475B7AC63}"/>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9644237" y="150429"/>
            <a:ext cx="944499" cy="822186"/>
          </a:xfrm>
          <a:prstGeom prst="ellipse">
            <a:avLst/>
          </a:prstGeom>
        </p:spPr>
      </p:pic>
      <p:sp>
        <p:nvSpPr>
          <p:cNvPr id="11" name="Rectangle 10">
            <a:extLst>
              <a:ext uri="{FF2B5EF4-FFF2-40B4-BE49-F238E27FC236}">
                <a16:creationId xmlns:a16="http://schemas.microsoft.com/office/drawing/2014/main" id="{4077A44C-1A1C-B184-4F92-3132CED63D2A}"/>
              </a:ext>
            </a:extLst>
          </p:cNvPr>
          <p:cNvSpPr/>
          <p:nvPr userDrawn="1"/>
        </p:nvSpPr>
        <p:spPr>
          <a:xfrm>
            <a:off x="0" y="7204913"/>
            <a:ext cx="10693400" cy="402315"/>
          </a:xfrm>
          <a:prstGeom prst="rect">
            <a:avLst/>
          </a:prstGeom>
          <a:gradFill flip="none" rotWithShape="1">
            <a:gsLst>
              <a:gs pos="49000">
                <a:srgbClr val="7C9BA8"/>
              </a:gs>
              <a:gs pos="100000">
                <a:srgbClr val="11506A"/>
              </a:gs>
              <a:gs pos="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79"/>
          </a:p>
        </p:txBody>
      </p:sp>
      <p:sp>
        <p:nvSpPr>
          <p:cNvPr id="12" name="Title 1">
            <a:extLst>
              <a:ext uri="{FF2B5EF4-FFF2-40B4-BE49-F238E27FC236}">
                <a16:creationId xmlns:a16="http://schemas.microsoft.com/office/drawing/2014/main" id="{F5241778-AB70-F45F-DDB9-F0F5FD917445}"/>
              </a:ext>
            </a:extLst>
          </p:cNvPr>
          <p:cNvSpPr txBox="1">
            <a:spLocks/>
          </p:cNvSpPr>
          <p:nvPr userDrawn="1"/>
        </p:nvSpPr>
        <p:spPr>
          <a:xfrm>
            <a:off x="3675856" y="7042652"/>
            <a:ext cx="3341688" cy="817137"/>
          </a:xfrm>
          <a:prstGeom prst="rect">
            <a:avLst/>
          </a:prstGeom>
        </p:spPr>
        <p:txBody>
          <a:bodyPr anchor="ctr"/>
          <a:lstStyle>
            <a:lvl1pPr algn="l" defTabSz="914400"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pPr algn="ctr"/>
            <a:r>
              <a:rPr lang="en-US" sz="877" dirty="0"/>
              <a:t>Curiosity | Authenticity | Respect | Empathy</a:t>
            </a:r>
          </a:p>
        </p:txBody>
      </p:sp>
    </p:spTree>
    <p:extLst>
      <p:ext uri="{BB962C8B-B14F-4D97-AF65-F5344CB8AC3E}">
        <p14:creationId xmlns:p14="http://schemas.microsoft.com/office/powerpoint/2010/main" val="12039746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564" y="503767"/>
            <a:ext cx="3448900" cy="1763183"/>
          </a:xfrm>
        </p:spPr>
        <p:txBody>
          <a:bodyPr anchor="b"/>
          <a:lstStyle>
            <a:lvl1pPr>
              <a:defRPr sz="2807"/>
            </a:lvl1pPr>
          </a:lstStyle>
          <a:p>
            <a:r>
              <a:rPr lang="en-GB"/>
              <a:t>Click to edit Master title style</a:t>
            </a:r>
            <a:endParaRPr lang="en-US" dirty="0"/>
          </a:p>
        </p:txBody>
      </p:sp>
      <p:sp>
        <p:nvSpPr>
          <p:cNvPr id="3" name="Picture Placeholder 2"/>
          <p:cNvSpPr>
            <a:spLocks noGrp="1" noChangeAspect="1"/>
          </p:cNvSpPr>
          <p:nvPr>
            <p:ph type="pic" idx="1"/>
          </p:nvPr>
        </p:nvSpPr>
        <p:spPr>
          <a:xfrm>
            <a:off x="4546088" y="1087999"/>
            <a:ext cx="5413534" cy="5370013"/>
          </a:xfrm>
        </p:spPr>
        <p:txBody>
          <a:bodyPr anchor="t"/>
          <a:lstStyle>
            <a:lvl1pPr marL="0" indent="0">
              <a:buNone/>
              <a:defRPr sz="2807"/>
            </a:lvl1pPr>
            <a:lvl2pPr marL="401010" indent="0">
              <a:buNone/>
              <a:defRPr sz="2456"/>
            </a:lvl2pPr>
            <a:lvl3pPr marL="802020" indent="0">
              <a:buNone/>
              <a:defRPr sz="2105"/>
            </a:lvl3pPr>
            <a:lvl4pPr marL="1203030" indent="0">
              <a:buNone/>
              <a:defRPr sz="1754"/>
            </a:lvl4pPr>
            <a:lvl5pPr marL="1604040" indent="0">
              <a:buNone/>
              <a:defRPr sz="1754"/>
            </a:lvl5pPr>
            <a:lvl6pPr marL="2005051" indent="0">
              <a:buNone/>
              <a:defRPr sz="1754"/>
            </a:lvl6pPr>
            <a:lvl7pPr marL="2406061" indent="0">
              <a:buNone/>
              <a:defRPr sz="1754"/>
            </a:lvl7pPr>
            <a:lvl8pPr marL="2807071" indent="0">
              <a:buNone/>
              <a:defRPr sz="1754"/>
            </a:lvl8pPr>
            <a:lvl9pPr marL="3208081" indent="0">
              <a:buNone/>
              <a:defRPr sz="1754"/>
            </a:lvl9pPr>
          </a:lstStyle>
          <a:p>
            <a:r>
              <a:rPr lang="en-GB"/>
              <a:t>Click icon to add picture</a:t>
            </a:r>
            <a:endParaRPr lang="en-US" dirty="0"/>
          </a:p>
        </p:txBody>
      </p:sp>
      <p:sp>
        <p:nvSpPr>
          <p:cNvPr id="4" name="Text Placeholder 3"/>
          <p:cNvSpPr>
            <a:spLocks noGrp="1"/>
          </p:cNvSpPr>
          <p:nvPr>
            <p:ph type="body" sz="half" idx="2"/>
          </p:nvPr>
        </p:nvSpPr>
        <p:spPr>
          <a:xfrm>
            <a:off x="736564" y="2266950"/>
            <a:ext cx="3448900" cy="4199805"/>
          </a:xfrm>
        </p:spPr>
        <p:txBody>
          <a:bodyPr/>
          <a:lstStyle>
            <a:lvl1pPr marL="0" indent="0">
              <a:buNone/>
              <a:defRPr sz="1403"/>
            </a:lvl1pPr>
            <a:lvl2pPr marL="401010" indent="0">
              <a:buNone/>
              <a:defRPr sz="1228"/>
            </a:lvl2pPr>
            <a:lvl3pPr marL="802020" indent="0">
              <a:buNone/>
              <a:defRPr sz="1053"/>
            </a:lvl3pPr>
            <a:lvl4pPr marL="1203030" indent="0">
              <a:buNone/>
              <a:defRPr sz="877"/>
            </a:lvl4pPr>
            <a:lvl5pPr marL="1604040" indent="0">
              <a:buNone/>
              <a:defRPr sz="877"/>
            </a:lvl5pPr>
            <a:lvl6pPr marL="2005051" indent="0">
              <a:buNone/>
              <a:defRPr sz="877"/>
            </a:lvl6pPr>
            <a:lvl7pPr marL="2406061" indent="0">
              <a:buNone/>
              <a:defRPr sz="877"/>
            </a:lvl7pPr>
            <a:lvl8pPr marL="2807071" indent="0">
              <a:buNone/>
              <a:defRPr sz="877"/>
            </a:lvl8pPr>
            <a:lvl9pPr marL="3208081" indent="0">
              <a:buNone/>
              <a:defRPr sz="877"/>
            </a:lvl9pPr>
          </a:lstStyle>
          <a:p>
            <a:pPr lvl="0"/>
            <a:r>
              <a:rPr lang="en-GB"/>
              <a:t>Click to edit Master text styles</a:t>
            </a:r>
          </a:p>
        </p:txBody>
      </p:sp>
      <p:sp>
        <p:nvSpPr>
          <p:cNvPr id="5" name="Date Placeholder 4"/>
          <p:cNvSpPr>
            <a:spLocks noGrp="1"/>
          </p:cNvSpPr>
          <p:nvPr>
            <p:ph type="dt" sz="half" idx="10"/>
          </p:nvPr>
        </p:nvSpPr>
        <p:spPr/>
        <p:txBody>
          <a:bodyPr/>
          <a:lstStyle/>
          <a:p>
            <a:fld id="{CAC497EE-B659-43CB-8037-4036116A6D11}" type="datetimeFigureOut">
              <a:rPr lang="en-GB" smtClean="0"/>
              <a:t>02/10/2025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4820224-33C2-449C-9D76-CF498FB6DDEA}" type="slidenum">
              <a:rPr lang="en-GB" smtClean="0"/>
              <a:t>‹#›</a:t>
            </a:fld>
            <a:endParaRPr lang="en-GB"/>
          </a:p>
        </p:txBody>
      </p:sp>
    </p:spTree>
    <p:extLst>
      <p:ext uri="{BB962C8B-B14F-4D97-AF65-F5344CB8AC3E}">
        <p14:creationId xmlns:p14="http://schemas.microsoft.com/office/powerpoint/2010/main" val="40447929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AC497EE-B659-43CB-8037-4036116A6D11}" type="datetimeFigureOut">
              <a:rPr lang="en-GB" smtClean="0"/>
              <a:t>02/10/2025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820224-33C2-449C-9D76-CF498FB6DDEA}" type="slidenum">
              <a:rPr lang="en-GB" smtClean="0"/>
              <a:t>‹#›</a:t>
            </a:fld>
            <a:endParaRPr lang="en-GB"/>
          </a:p>
        </p:txBody>
      </p:sp>
    </p:spTree>
    <p:extLst>
      <p:ext uri="{BB962C8B-B14F-4D97-AF65-F5344CB8AC3E}">
        <p14:creationId xmlns:p14="http://schemas.microsoft.com/office/powerpoint/2010/main" val="598060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2465" y="402314"/>
            <a:ext cx="2305764" cy="6403784"/>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735172" y="402314"/>
            <a:ext cx="6783626" cy="640378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AC497EE-B659-43CB-8037-4036116A6D11}" type="datetimeFigureOut">
              <a:rPr lang="en-GB" smtClean="0"/>
              <a:t>02/10/2025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820224-33C2-449C-9D76-CF498FB6DDEA}" type="slidenum">
              <a:rPr lang="en-GB" smtClean="0"/>
              <a:t>‹#›</a:t>
            </a:fld>
            <a:endParaRPr lang="en-GB"/>
          </a:p>
        </p:txBody>
      </p:sp>
    </p:spTree>
    <p:extLst>
      <p:ext uri="{BB962C8B-B14F-4D97-AF65-F5344CB8AC3E}">
        <p14:creationId xmlns:p14="http://schemas.microsoft.com/office/powerpoint/2010/main" val="30853143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C497EE-B659-43CB-8037-4036116A6D11}" type="datetimeFigureOut">
              <a:rPr lang="en-GB" smtClean="0"/>
              <a:t>02/10/2025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4820224-33C2-449C-9D76-CF498FB6DDEA}" type="slidenum">
              <a:rPr lang="en-GB" smtClean="0"/>
              <a:t>‹#›</a:t>
            </a:fld>
            <a:endParaRPr lang="en-GB"/>
          </a:p>
        </p:txBody>
      </p:sp>
      <p:sp>
        <p:nvSpPr>
          <p:cNvPr id="12" name="Rectangle 11">
            <a:extLst>
              <a:ext uri="{FF2B5EF4-FFF2-40B4-BE49-F238E27FC236}">
                <a16:creationId xmlns:a16="http://schemas.microsoft.com/office/drawing/2014/main" id="{58052BE3-4961-4903-9886-11372DCDD1AC}"/>
              </a:ext>
            </a:extLst>
          </p:cNvPr>
          <p:cNvSpPr/>
          <p:nvPr userDrawn="1"/>
        </p:nvSpPr>
        <p:spPr>
          <a:xfrm>
            <a:off x="0" y="7204913"/>
            <a:ext cx="10693400" cy="402315"/>
          </a:xfrm>
          <a:prstGeom prst="rect">
            <a:avLst/>
          </a:prstGeom>
          <a:gradFill flip="none" rotWithShape="1">
            <a:gsLst>
              <a:gs pos="49000">
                <a:srgbClr val="7C9BA8"/>
              </a:gs>
              <a:gs pos="100000">
                <a:srgbClr val="11506A"/>
              </a:gs>
              <a:gs pos="0">
                <a:srgbClr val="E7E6E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79"/>
          </a:p>
        </p:txBody>
      </p:sp>
      <p:sp>
        <p:nvSpPr>
          <p:cNvPr id="13" name="Title 1">
            <a:extLst>
              <a:ext uri="{FF2B5EF4-FFF2-40B4-BE49-F238E27FC236}">
                <a16:creationId xmlns:a16="http://schemas.microsoft.com/office/drawing/2014/main" id="{ACCF1D7C-BA90-4EF8-A9E2-561D3C7C6A30}"/>
              </a:ext>
            </a:extLst>
          </p:cNvPr>
          <p:cNvSpPr txBox="1">
            <a:spLocks/>
          </p:cNvSpPr>
          <p:nvPr userDrawn="1"/>
        </p:nvSpPr>
        <p:spPr>
          <a:xfrm>
            <a:off x="3675856" y="7042652"/>
            <a:ext cx="3341688" cy="817137"/>
          </a:xfrm>
          <a:prstGeom prst="rect">
            <a:avLst/>
          </a:prstGeom>
        </p:spPr>
        <p:txBody>
          <a:bodyPr anchor="ctr"/>
          <a:lstStyle>
            <a:lvl1pPr algn="l" defTabSz="914400"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pPr algn="ctr"/>
            <a:r>
              <a:rPr lang="en-US" sz="877" dirty="0"/>
              <a:t>Curiosity | Authenticity | Respect | Empathy</a:t>
            </a:r>
          </a:p>
        </p:txBody>
      </p:sp>
      <p:sp>
        <p:nvSpPr>
          <p:cNvPr id="14" name="Rectangle 13">
            <a:extLst>
              <a:ext uri="{FF2B5EF4-FFF2-40B4-BE49-F238E27FC236}">
                <a16:creationId xmlns:a16="http://schemas.microsoft.com/office/drawing/2014/main" id="{F28FE810-0846-43CC-A0AE-098770C74217}"/>
              </a:ext>
            </a:extLst>
          </p:cNvPr>
          <p:cNvSpPr/>
          <p:nvPr userDrawn="1"/>
        </p:nvSpPr>
        <p:spPr>
          <a:xfrm>
            <a:off x="0" y="0"/>
            <a:ext cx="10693400" cy="1218591"/>
          </a:xfrm>
          <a:prstGeom prst="rect">
            <a:avLst/>
          </a:prstGeom>
          <a:gradFill flip="none" rotWithShape="1">
            <a:gsLst>
              <a:gs pos="0">
                <a:srgbClr val="044857"/>
              </a:gs>
              <a:gs pos="96000">
                <a:schemeClr val="accent1">
                  <a:lumMod val="45000"/>
                  <a:lumOff val="55000"/>
                </a:schemeClr>
              </a:gs>
              <a:gs pos="90000">
                <a:schemeClr val="accent1">
                  <a:lumMod val="45000"/>
                  <a:lumOff val="55000"/>
                </a:schemeClr>
              </a:gs>
              <a:gs pos="100000">
                <a:srgbClr val="E7E6E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79"/>
          </a:p>
        </p:txBody>
      </p:sp>
      <p:sp>
        <p:nvSpPr>
          <p:cNvPr id="15" name="Title 1">
            <a:extLst>
              <a:ext uri="{FF2B5EF4-FFF2-40B4-BE49-F238E27FC236}">
                <a16:creationId xmlns:a16="http://schemas.microsoft.com/office/drawing/2014/main" id="{FB3DD11A-F908-469E-A77F-E773688AD76B}"/>
              </a:ext>
            </a:extLst>
          </p:cNvPr>
          <p:cNvSpPr>
            <a:spLocks noGrp="1"/>
          </p:cNvSpPr>
          <p:nvPr>
            <p:ph type="title"/>
          </p:nvPr>
        </p:nvSpPr>
        <p:spPr>
          <a:xfrm>
            <a:off x="735171" y="105281"/>
            <a:ext cx="9223058" cy="914134"/>
          </a:xfrm>
          <a:prstGeom prst="rect">
            <a:avLst/>
          </a:prstGeom>
        </p:spPr>
        <p:txBody>
          <a:bodyPr anchor="ctr"/>
          <a:lstStyle>
            <a:lvl1pPr algn="l">
              <a:defRPr sz="263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16" name="Picture 15">
            <a:extLst>
              <a:ext uri="{FF2B5EF4-FFF2-40B4-BE49-F238E27FC236}">
                <a16:creationId xmlns:a16="http://schemas.microsoft.com/office/drawing/2014/main" id="{9A9BFF0C-6323-4CB0-8547-FD4F085D01CA}"/>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9644237" y="150429"/>
            <a:ext cx="944499" cy="822186"/>
          </a:xfrm>
          <a:prstGeom prst="ellipse">
            <a:avLst/>
          </a:prstGeom>
        </p:spPr>
      </p:pic>
    </p:spTree>
    <p:extLst>
      <p:ext uri="{BB962C8B-B14F-4D97-AF65-F5344CB8AC3E}">
        <p14:creationId xmlns:p14="http://schemas.microsoft.com/office/powerpoint/2010/main" val="10783149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35171" y="2011568"/>
            <a:ext cx="4544695" cy="47945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413534" y="2011568"/>
            <a:ext cx="4544695" cy="47945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AC497EE-B659-43CB-8037-4036116A6D11}" type="datetimeFigureOut">
              <a:rPr lang="en-GB" smtClean="0"/>
              <a:t>02/10/2025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4820224-33C2-449C-9D76-CF498FB6DDEA}" type="slidenum">
              <a:rPr lang="en-GB" smtClean="0"/>
              <a:t>‹#›</a:t>
            </a:fld>
            <a:endParaRPr lang="en-GB"/>
          </a:p>
        </p:txBody>
      </p:sp>
      <p:sp>
        <p:nvSpPr>
          <p:cNvPr id="12" name="Rectangle 11">
            <a:extLst>
              <a:ext uri="{FF2B5EF4-FFF2-40B4-BE49-F238E27FC236}">
                <a16:creationId xmlns:a16="http://schemas.microsoft.com/office/drawing/2014/main" id="{F652D209-DBFC-4EFC-A2D4-F6F893A02B16}"/>
              </a:ext>
            </a:extLst>
          </p:cNvPr>
          <p:cNvSpPr/>
          <p:nvPr userDrawn="1"/>
        </p:nvSpPr>
        <p:spPr>
          <a:xfrm>
            <a:off x="0" y="0"/>
            <a:ext cx="10693400" cy="1218591"/>
          </a:xfrm>
          <a:prstGeom prst="rect">
            <a:avLst/>
          </a:prstGeom>
          <a:gradFill flip="none" rotWithShape="1">
            <a:gsLst>
              <a:gs pos="0">
                <a:srgbClr val="044857"/>
              </a:gs>
              <a:gs pos="96000">
                <a:schemeClr val="accent1">
                  <a:lumMod val="45000"/>
                  <a:lumOff val="55000"/>
                </a:schemeClr>
              </a:gs>
              <a:gs pos="90000">
                <a:schemeClr val="accent1">
                  <a:lumMod val="45000"/>
                  <a:lumOff val="55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79"/>
          </a:p>
        </p:txBody>
      </p:sp>
      <p:sp>
        <p:nvSpPr>
          <p:cNvPr id="13" name="Title 1">
            <a:extLst>
              <a:ext uri="{FF2B5EF4-FFF2-40B4-BE49-F238E27FC236}">
                <a16:creationId xmlns:a16="http://schemas.microsoft.com/office/drawing/2014/main" id="{FCFE06BB-CEF7-4A83-946B-054AF1002611}"/>
              </a:ext>
            </a:extLst>
          </p:cNvPr>
          <p:cNvSpPr>
            <a:spLocks noGrp="1"/>
          </p:cNvSpPr>
          <p:nvPr>
            <p:ph type="title"/>
          </p:nvPr>
        </p:nvSpPr>
        <p:spPr>
          <a:xfrm>
            <a:off x="735171" y="105281"/>
            <a:ext cx="9223058" cy="914134"/>
          </a:xfrm>
          <a:prstGeom prst="rect">
            <a:avLst/>
          </a:prstGeom>
        </p:spPr>
        <p:txBody>
          <a:bodyPr anchor="ctr"/>
          <a:lstStyle>
            <a:lvl1pPr algn="l">
              <a:defRPr sz="263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14" name="Picture 13">
            <a:extLst>
              <a:ext uri="{FF2B5EF4-FFF2-40B4-BE49-F238E27FC236}">
                <a16:creationId xmlns:a16="http://schemas.microsoft.com/office/drawing/2014/main" id="{417BFAF9-D0E7-462D-A79C-4EFE6A5E53B3}"/>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9644237" y="150429"/>
            <a:ext cx="944499" cy="822186"/>
          </a:xfrm>
          <a:prstGeom prst="ellipse">
            <a:avLst/>
          </a:prstGeom>
        </p:spPr>
      </p:pic>
      <p:sp>
        <p:nvSpPr>
          <p:cNvPr id="20" name="Rectangle 19">
            <a:extLst>
              <a:ext uri="{FF2B5EF4-FFF2-40B4-BE49-F238E27FC236}">
                <a16:creationId xmlns:a16="http://schemas.microsoft.com/office/drawing/2014/main" id="{D0BD8700-745F-4E68-B061-A9B5104D46DE}"/>
              </a:ext>
            </a:extLst>
          </p:cNvPr>
          <p:cNvSpPr/>
          <p:nvPr userDrawn="1"/>
        </p:nvSpPr>
        <p:spPr>
          <a:xfrm>
            <a:off x="0" y="7204913"/>
            <a:ext cx="10693400" cy="402315"/>
          </a:xfrm>
          <a:prstGeom prst="rect">
            <a:avLst/>
          </a:prstGeom>
          <a:gradFill flip="none" rotWithShape="1">
            <a:gsLst>
              <a:gs pos="49000">
                <a:srgbClr val="7C9BA8"/>
              </a:gs>
              <a:gs pos="100000">
                <a:srgbClr val="11506A"/>
              </a:gs>
              <a:gs pos="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79"/>
          </a:p>
        </p:txBody>
      </p:sp>
      <p:sp>
        <p:nvSpPr>
          <p:cNvPr id="21" name="Title 1">
            <a:extLst>
              <a:ext uri="{FF2B5EF4-FFF2-40B4-BE49-F238E27FC236}">
                <a16:creationId xmlns:a16="http://schemas.microsoft.com/office/drawing/2014/main" id="{B943BE29-E01A-4BDB-ADBA-45C1E56EE9D2}"/>
              </a:ext>
            </a:extLst>
          </p:cNvPr>
          <p:cNvSpPr txBox="1">
            <a:spLocks/>
          </p:cNvSpPr>
          <p:nvPr userDrawn="1"/>
        </p:nvSpPr>
        <p:spPr>
          <a:xfrm>
            <a:off x="3675856" y="7042652"/>
            <a:ext cx="3341688" cy="817137"/>
          </a:xfrm>
          <a:prstGeom prst="rect">
            <a:avLst/>
          </a:prstGeom>
        </p:spPr>
        <p:txBody>
          <a:bodyPr anchor="ctr"/>
          <a:lstStyle>
            <a:lvl1pPr algn="l" defTabSz="914400"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pPr algn="ctr"/>
            <a:r>
              <a:rPr lang="en-US" sz="877" dirty="0"/>
              <a:t>Curiosity | Authenticity | Respect | Empathy</a:t>
            </a:r>
          </a:p>
        </p:txBody>
      </p:sp>
    </p:spTree>
    <p:extLst>
      <p:ext uri="{BB962C8B-B14F-4D97-AF65-F5344CB8AC3E}">
        <p14:creationId xmlns:p14="http://schemas.microsoft.com/office/powerpoint/2010/main" val="17003159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33779" y="1414500"/>
            <a:ext cx="4523809" cy="907829"/>
          </a:xfrm>
        </p:spPr>
        <p:txBody>
          <a:bodyPr anchor="b"/>
          <a:lstStyle>
            <a:lvl1pPr marL="0" indent="0">
              <a:buNone/>
              <a:defRPr sz="2105" b="1"/>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en-US"/>
              <a:t>Click to edit Master text styles</a:t>
            </a:r>
          </a:p>
        </p:txBody>
      </p:sp>
      <p:sp>
        <p:nvSpPr>
          <p:cNvPr id="4" name="Content Placeholder 3"/>
          <p:cNvSpPr>
            <a:spLocks noGrp="1"/>
          </p:cNvSpPr>
          <p:nvPr>
            <p:ph sz="half" idx="2"/>
          </p:nvPr>
        </p:nvSpPr>
        <p:spPr>
          <a:xfrm>
            <a:off x="733779" y="2333104"/>
            <a:ext cx="4523809" cy="40598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413535" y="1425275"/>
            <a:ext cx="4546088" cy="907829"/>
          </a:xfrm>
        </p:spPr>
        <p:txBody>
          <a:bodyPr anchor="b"/>
          <a:lstStyle>
            <a:lvl1pPr marL="0" indent="0">
              <a:buNone/>
              <a:defRPr sz="2105" b="1"/>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en-US"/>
              <a:t>Click to edit Master text styles</a:t>
            </a:r>
          </a:p>
        </p:txBody>
      </p:sp>
      <p:sp>
        <p:nvSpPr>
          <p:cNvPr id="6" name="Content Placeholder 5"/>
          <p:cNvSpPr>
            <a:spLocks noGrp="1"/>
          </p:cNvSpPr>
          <p:nvPr>
            <p:ph sz="quarter" idx="4"/>
          </p:nvPr>
        </p:nvSpPr>
        <p:spPr>
          <a:xfrm>
            <a:off x="5413535" y="2333104"/>
            <a:ext cx="4546088" cy="40598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C497EE-B659-43CB-8037-4036116A6D11}" type="datetimeFigureOut">
              <a:rPr lang="en-GB" smtClean="0"/>
              <a:t>02/10/2025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4820224-33C2-449C-9D76-CF498FB6DDEA}" type="slidenum">
              <a:rPr lang="en-GB" smtClean="0"/>
              <a:t>‹#›</a:t>
            </a:fld>
            <a:endParaRPr lang="en-GB"/>
          </a:p>
        </p:txBody>
      </p:sp>
      <p:sp>
        <p:nvSpPr>
          <p:cNvPr id="18" name="Title 1">
            <a:extLst>
              <a:ext uri="{FF2B5EF4-FFF2-40B4-BE49-F238E27FC236}">
                <a16:creationId xmlns:a16="http://schemas.microsoft.com/office/drawing/2014/main" id="{499EFDBC-A707-4FCE-9B98-B59A8806AF70}"/>
              </a:ext>
            </a:extLst>
          </p:cNvPr>
          <p:cNvSpPr txBox="1">
            <a:spLocks/>
          </p:cNvSpPr>
          <p:nvPr userDrawn="1"/>
        </p:nvSpPr>
        <p:spPr>
          <a:xfrm>
            <a:off x="3675856" y="7042652"/>
            <a:ext cx="3341688" cy="817137"/>
          </a:xfrm>
          <a:prstGeom prst="rect">
            <a:avLst/>
          </a:prstGeom>
        </p:spPr>
        <p:txBody>
          <a:bodyPr anchor="ctr"/>
          <a:lstStyle>
            <a:lvl1pPr algn="l" defTabSz="914400"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pPr algn="ctr"/>
            <a:r>
              <a:rPr lang="en-US" sz="877" dirty="0"/>
              <a:t>Curiosity | Authenticity | Respect | Empathy</a:t>
            </a:r>
          </a:p>
        </p:txBody>
      </p:sp>
      <p:sp>
        <p:nvSpPr>
          <p:cNvPr id="24" name="Rectangle 23">
            <a:extLst>
              <a:ext uri="{FF2B5EF4-FFF2-40B4-BE49-F238E27FC236}">
                <a16:creationId xmlns:a16="http://schemas.microsoft.com/office/drawing/2014/main" id="{982E8DDD-0C1B-44E3-82E7-A699A4A5F39F}"/>
              </a:ext>
            </a:extLst>
          </p:cNvPr>
          <p:cNvSpPr/>
          <p:nvPr userDrawn="1"/>
        </p:nvSpPr>
        <p:spPr>
          <a:xfrm>
            <a:off x="0" y="0"/>
            <a:ext cx="10693400" cy="1218591"/>
          </a:xfrm>
          <a:prstGeom prst="rect">
            <a:avLst/>
          </a:prstGeom>
          <a:gradFill flip="none" rotWithShape="1">
            <a:gsLst>
              <a:gs pos="0">
                <a:srgbClr val="044857"/>
              </a:gs>
              <a:gs pos="96000">
                <a:schemeClr val="accent1">
                  <a:lumMod val="45000"/>
                  <a:lumOff val="55000"/>
                </a:schemeClr>
              </a:gs>
              <a:gs pos="90000">
                <a:schemeClr val="accent1">
                  <a:lumMod val="45000"/>
                  <a:lumOff val="55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79"/>
          </a:p>
        </p:txBody>
      </p:sp>
      <p:sp>
        <p:nvSpPr>
          <p:cNvPr id="25" name="Title 1">
            <a:extLst>
              <a:ext uri="{FF2B5EF4-FFF2-40B4-BE49-F238E27FC236}">
                <a16:creationId xmlns:a16="http://schemas.microsoft.com/office/drawing/2014/main" id="{87B82F91-3638-477C-B89D-167A0A699B6A}"/>
              </a:ext>
            </a:extLst>
          </p:cNvPr>
          <p:cNvSpPr>
            <a:spLocks noGrp="1"/>
          </p:cNvSpPr>
          <p:nvPr>
            <p:ph type="title"/>
          </p:nvPr>
        </p:nvSpPr>
        <p:spPr>
          <a:xfrm>
            <a:off x="735171" y="105281"/>
            <a:ext cx="9223058" cy="914134"/>
          </a:xfrm>
          <a:prstGeom prst="rect">
            <a:avLst/>
          </a:prstGeom>
        </p:spPr>
        <p:txBody>
          <a:bodyPr anchor="ctr"/>
          <a:lstStyle>
            <a:lvl1pPr algn="l">
              <a:defRPr sz="263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26" name="Picture 25">
            <a:extLst>
              <a:ext uri="{FF2B5EF4-FFF2-40B4-BE49-F238E27FC236}">
                <a16:creationId xmlns:a16="http://schemas.microsoft.com/office/drawing/2014/main" id="{C97D8EC1-49B8-4AA8-BDFD-A1C6B0E35F7A}"/>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9644237" y="150429"/>
            <a:ext cx="944499" cy="822186"/>
          </a:xfrm>
          <a:prstGeom prst="ellipse">
            <a:avLst/>
          </a:prstGeom>
        </p:spPr>
      </p:pic>
      <p:sp>
        <p:nvSpPr>
          <p:cNvPr id="27" name="Rectangle 26">
            <a:extLst>
              <a:ext uri="{FF2B5EF4-FFF2-40B4-BE49-F238E27FC236}">
                <a16:creationId xmlns:a16="http://schemas.microsoft.com/office/drawing/2014/main" id="{E0B9D6FF-4EF0-4CCC-AB44-20630B4FCD89}"/>
              </a:ext>
            </a:extLst>
          </p:cNvPr>
          <p:cNvSpPr/>
          <p:nvPr userDrawn="1"/>
        </p:nvSpPr>
        <p:spPr>
          <a:xfrm>
            <a:off x="0" y="7204913"/>
            <a:ext cx="10693400" cy="402315"/>
          </a:xfrm>
          <a:prstGeom prst="rect">
            <a:avLst/>
          </a:prstGeom>
          <a:gradFill flip="none" rotWithShape="1">
            <a:gsLst>
              <a:gs pos="49000">
                <a:srgbClr val="7C9BA8"/>
              </a:gs>
              <a:gs pos="100000">
                <a:srgbClr val="11506A"/>
              </a:gs>
              <a:gs pos="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79"/>
          </a:p>
        </p:txBody>
      </p:sp>
      <p:sp>
        <p:nvSpPr>
          <p:cNvPr id="28" name="Title 1">
            <a:extLst>
              <a:ext uri="{FF2B5EF4-FFF2-40B4-BE49-F238E27FC236}">
                <a16:creationId xmlns:a16="http://schemas.microsoft.com/office/drawing/2014/main" id="{335CC621-A2A4-46FD-8EA1-3CA065097419}"/>
              </a:ext>
            </a:extLst>
          </p:cNvPr>
          <p:cNvSpPr txBox="1">
            <a:spLocks/>
          </p:cNvSpPr>
          <p:nvPr userDrawn="1"/>
        </p:nvSpPr>
        <p:spPr>
          <a:xfrm>
            <a:off x="3675856" y="7042652"/>
            <a:ext cx="3341688" cy="817137"/>
          </a:xfrm>
          <a:prstGeom prst="rect">
            <a:avLst/>
          </a:prstGeom>
        </p:spPr>
        <p:txBody>
          <a:bodyPr anchor="ctr"/>
          <a:lstStyle>
            <a:lvl1pPr algn="l" defTabSz="914400"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pPr algn="ctr"/>
            <a:r>
              <a:rPr lang="en-US" sz="877" dirty="0"/>
              <a:t>Curiosity | Authenticity | Respect | Empathy</a:t>
            </a:r>
          </a:p>
        </p:txBody>
      </p:sp>
    </p:spTree>
    <p:extLst>
      <p:ext uri="{BB962C8B-B14F-4D97-AF65-F5344CB8AC3E}">
        <p14:creationId xmlns:p14="http://schemas.microsoft.com/office/powerpoint/2010/main" val="8284944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AC497EE-B659-43CB-8037-4036116A6D11}" type="datetimeFigureOut">
              <a:rPr lang="en-GB" smtClean="0"/>
              <a:t>02/10/2025</a:t>
            </a:fld>
            <a:endParaRPr lang="en-GB"/>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4820224-33C2-449C-9D76-CF498FB6DDEA}" type="slidenum">
              <a:rPr lang="en-GB" smtClean="0"/>
              <a:t>‹#›</a:t>
            </a:fld>
            <a:endParaRPr lang="en-GB"/>
          </a:p>
        </p:txBody>
      </p:sp>
      <p:sp>
        <p:nvSpPr>
          <p:cNvPr id="10" name="Rectangle 9">
            <a:extLst>
              <a:ext uri="{FF2B5EF4-FFF2-40B4-BE49-F238E27FC236}">
                <a16:creationId xmlns:a16="http://schemas.microsoft.com/office/drawing/2014/main" id="{630DD530-F15F-4D7E-B5BA-198E267DE93A}"/>
              </a:ext>
            </a:extLst>
          </p:cNvPr>
          <p:cNvSpPr/>
          <p:nvPr userDrawn="1"/>
        </p:nvSpPr>
        <p:spPr>
          <a:xfrm>
            <a:off x="0" y="0"/>
            <a:ext cx="10693400" cy="1218591"/>
          </a:xfrm>
          <a:prstGeom prst="rect">
            <a:avLst/>
          </a:prstGeom>
          <a:gradFill flip="none" rotWithShape="1">
            <a:gsLst>
              <a:gs pos="0">
                <a:srgbClr val="044857"/>
              </a:gs>
              <a:gs pos="96000">
                <a:schemeClr val="accent1">
                  <a:lumMod val="45000"/>
                  <a:lumOff val="55000"/>
                </a:schemeClr>
              </a:gs>
              <a:gs pos="90000">
                <a:schemeClr val="accent1">
                  <a:lumMod val="45000"/>
                  <a:lumOff val="55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79"/>
          </a:p>
        </p:txBody>
      </p:sp>
      <p:sp>
        <p:nvSpPr>
          <p:cNvPr id="11" name="Title 1">
            <a:extLst>
              <a:ext uri="{FF2B5EF4-FFF2-40B4-BE49-F238E27FC236}">
                <a16:creationId xmlns:a16="http://schemas.microsoft.com/office/drawing/2014/main" id="{9270D9B9-9986-43BF-AA97-C2FDC823A63A}"/>
              </a:ext>
            </a:extLst>
          </p:cNvPr>
          <p:cNvSpPr>
            <a:spLocks noGrp="1"/>
          </p:cNvSpPr>
          <p:nvPr>
            <p:ph type="title"/>
          </p:nvPr>
        </p:nvSpPr>
        <p:spPr>
          <a:xfrm>
            <a:off x="735171" y="105281"/>
            <a:ext cx="9223058" cy="914134"/>
          </a:xfrm>
          <a:prstGeom prst="rect">
            <a:avLst/>
          </a:prstGeom>
        </p:spPr>
        <p:txBody>
          <a:bodyPr anchor="ctr"/>
          <a:lstStyle>
            <a:lvl1pPr algn="l">
              <a:defRPr sz="2631">
                <a:solidFill>
                  <a:schemeClr val="bg1"/>
                </a:solidFill>
                <a:latin typeface="Arial" panose="020B0604020202020204" pitchFamily="34" charset="0"/>
                <a:cs typeface="Arial" panose="020B0604020202020204" pitchFamily="34" charset="0"/>
              </a:defRPr>
            </a:lvl1pPr>
          </a:lstStyle>
          <a:p>
            <a:endParaRPr lang="en-US" dirty="0"/>
          </a:p>
        </p:txBody>
      </p:sp>
      <p:pic>
        <p:nvPicPr>
          <p:cNvPr id="12" name="Picture 11">
            <a:extLst>
              <a:ext uri="{FF2B5EF4-FFF2-40B4-BE49-F238E27FC236}">
                <a16:creationId xmlns:a16="http://schemas.microsoft.com/office/drawing/2014/main" id="{5130DA80-FE00-4DC6-98E5-16B5B231C59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9644237" y="150429"/>
            <a:ext cx="944499" cy="822186"/>
          </a:xfrm>
          <a:prstGeom prst="ellipse">
            <a:avLst/>
          </a:prstGeom>
        </p:spPr>
      </p:pic>
      <p:sp>
        <p:nvSpPr>
          <p:cNvPr id="18" name="Rectangle 17">
            <a:extLst>
              <a:ext uri="{FF2B5EF4-FFF2-40B4-BE49-F238E27FC236}">
                <a16:creationId xmlns:a16="http://schemas.microsoft.com/office/drawing/2014/main" id="{15F228EE-D474-481A-A982-7A5E6FDDBAC0}"/>
              </a:ext>
            </a:extLst>
          </p:cNvPr>
          <p:cNvSpPr/>
          <p:nvPr userDrawn="1"/>
        </p:nvSpPr>
        <p:spPr>
          <a:xfrm>
            <a:off x="0" y="7204913"/>
            <a:ext cx="10693400" cy="402315"/>
          </a:xfrm>
          <a:prstGeom prst="rect">
            <a:avLst/>
          </a:prstGeom>
          <a:gradFill flip="none" rotWithShape="1">
            <a:gsLst>
              <a:gs pos="49000">
                <a:srgbClr val="7C9BA8"/>
              </a:gs>
              <a:gs pos="100000">
                <a:srgbClr val="11506A"/>
              </a:gs>
              <a:gs pos="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79"/>
          </a:p>
        </p:txBody>
      </p:sp>
      <p:sp>
        <p:nvSpPr>
          <p:cNvPr id="19" name="Title 1">
            <a:extLst>
              <a:ext uri="{FF2B5EF4-FFF2-40B4-BE49-F238E27FC236}">
                <a16:creationId xmlns:a16="http://schemas.microsoft.com/office/drawing/2014/main" id="{63D30F66-AE98-45D6-94F5-81273E271926}"/>
              </a:ext>
            </a:extLst>
          </p:cNvPr>
          <p:cNvSpPr txBox="1">
            <a:spLocks/>
          </p:cNvSpPr>
          <p:nvPr userDrawn="1"/>
        </p:nvSpPr>
        <p:spPr>
          <a:xfrm>
            <a:off x="3675856" y="7042652"/>
            <a:ext cx="3341688" cy="817137"/>
          </a:xfrm>
          <a:prstGeom prst="rect">
            <a:avLst/>
          </a:prstGeom>
        </p:spPr>
        <p:txBody>
          <a:bodyPr anchor="ctr"/>
          <a:lstStyle>
            <a:lvl1pPr algn="l" defTabSz="914400"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pPr algn="ctr"/>
            <a:r>
              <a:rPr lang="en-US" sz="877" dirty="0"/>
              <a:t>Curiosity | Authenticity | Respect | Empathy</a:t>
            </a:r>
          </a:p>
        </p:txBody>
      </p:sp>
    </p:spTree>
    <p:extLst>
      <p:ext uri="{BB962C8B-B14F-4D97-AF65-F5344CB8AC3E}">
        <p14:creationId xmlns:p14="http://schemas.microsoft.com/office/powerpoint/2010/main" val="14656361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BEF6E-CD43-30A6-1837-DCEB7B8FC6BD}"/>
              </a:ext>
            </a:extLst>
          </p:cNvPr>
          <p:cNvSpPr>
            <a:spLocks noGrp="1"/>
          </p:cNvSpPr>
          <p:nvPr>
            <p:ph type="ctrTitle"/>
          </p:nvPr>
        </p:nvSpPr>
        <p:spPr>
          <a:xfrm>
            <a:off x="1336675" y="1236678"/>
            <a:ext cx="8020050" cy="2630781"/>
          </a:xfrm>
        </p:spPr>
        <p:txBody>
          <a:bodyPr anchor="b"/>
          <a:lstStyle>
            <a:lvl1pPr algn="ctr">
              <a:defRPr sz="5263"/>
            </a:lvl1pPr>
          </a:lstStyle>
          <a:p>
            <a:r>
              <a:rPr lang="en-GB"/>
              <a:t>Click to edit Master title style</a:t>
            </a:r>
            <a:endParaRPr lang="en-US"/>
          </a:p>
        </p:txBody>
      </p:sp>
      <p:sp>
        <p:nvSpPr>
          <p:cNvPr id="3" name="Subtitle 2">
            <a:extLst>
              <a:ext uri="{FF2B5EF4-FFF2-40B4-BE49-F238E27FC236}">
                <a16:creationId xmlns:a16="http://schemas.microsoft.com/office/drawing/2014/main" id="{692AA7AE-7B06-506B-A7A9-78124661D51F}"/>
              </a:ext>
            </a:extLst>
          </p:cNvPr>
          <p:cNvSpPr>
            <a:spLocks noGrp="1"/>
          </p:cNvSpPr>
          <p:nvPr>
            <p:ph type="subTitle" idx="1"/>
          </p:nvPr>
        </p:nvSpPr>
        <p:spPr>
          <a:xfrm>
            <a:off x="1336675" y="3968912"/>
            <a:ext cx="8020050" cy="1824404"/>
          </a:xfrm>
        </p:spPr>
        <p:txBody>
          <a:bodyPr/>
          <a:lstStyle>
            <a:lvl1pPr marL="0" indent="0" algn="ctr">
              <a:buNone/>
              <a:defRPr sz="2105"/>
            </a:lvl1pPr>
            <a:lvl2pPr marL="401010" indent="0" algn="ctr">
              <a:buNone/>
              <a:defRPr sz="1754"/>
            </a:lvl2pPr>
            <a:lvl3pPr marL="802020" indent="0" algn="ctr">
              <a:buNone/>
              <a:defRPr sz="1579"/>
            </a:lvl3pPr>
            <a:lvl4pPr marL="1203030" indent="0" algn="ctr">
              <a:buNone/>
              <a:defRPr sz="1403"/>
            </a:lvl4pPr>
            <a:lvl5pPr marL="1604040" indent="0" algn="ctr">
              <a:buNone/>
              <a:defRPr sz="1403"/>
            </a:lvl5pPr>
            <a:lvl6pPr marL="2005051" indent="0" algn="ctr">
              <a:buNone/>
              <a:defRPr sz="1403"/>
            </a:lvl6pPr>
            <a:lvl7pPr marL="2406061" indent="0" algn="ctr">
              <a:buNone/>
              <a:defRPr sz="1403"/>
            </a:lvl7pPr>
            <a:lvl8pPr marL="2807071" indent="0" algn="ctr">
              <a:buNone/>
              <a:defRPr sz="1403"/>
            </a:lvl8pPr>
            <a:lvl9pPr marL="3208081" indent="0" algn="ctr">
              <a:buNone/>
              <a:defRPr sz="1403"/>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FBFA469-72F6-0608-8691-EEB9A1A54B3E}"/>
              </a:ext>
            </a:extLst>
          </p:cNvPr>
          <p:cNvSpPr>
            <a:spLocks noGrp="1"/>
          </p:cNvSpPr>
          <p:nvPr>
            <p:ph type="dt" sz="half" idx="10"/>
          </p:nvPr>
        </p:nvSpPr>
        <p:spPr/>
        <p:txBody>
          <a:bodyPr/>
          <a:lstStyle/>
          <a:p>
            <a:fld id="{A2AF06CA-945A-6649-96DE-1164CAC6FD31}" type="datetimeFigureOut">
              <a:rPr lang="en-US" smtClean="0"/>
              <a:t>10/2/2025</a:t>
            </a:fld>
            <a:endParaRPr lang="en-US"/>
          </a:p>
        </p:txBody>
      </p:sp>
      <p:sp>
        <p:nvSpPr>
          <p:cNvPr id="5" name="Footer Placeholder 4">
            <a:extLst>
              <a:ext uri="{FF2B5EF4-FFF2-40B4-BE49-F238E27FC236}">
                <a16:creationId xmlns:a16="http://schemas.microsoft.com/office/drawing/2014/main" id="{6235EC2E-9976-8ABC-FA66-4B79C53442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4582E6-2A39-7669-6A56-0103AFCEF394}"/>
              </a:ext>
            </a:extLst>
          </p:cNvPr>
          <p:cNvSpPr>
            <a:spLocks noGrp="1"/>
          </p:cNvSpPr>
          <p:nvPr>
            <p:ph type="sldNum" sz="quarter" idx="12"/>
          </p:nvPr>
        </p:nvSpPr>
        <p:spPr/>
        <p:txBody>
          <a:bodyPr/>
          <a:lstStyle/>
          <a:p>
            <a:fld id="{8B7E553D-692E-5942-B7F8-3BCC16E2CBB6}" type="slidenum">
              <a:rPr lang="en-US" smtClean="0"/>
              <a:t>‹#›</a:t>
            </a:fld>
            <a:endParaRPr lang="en-US"/>
          </a:p>
        </p:txBody>
      </p:sp>
    </p:spTree>
    <p:extLst>
      <p:ext uri="{BB962C8B-B14F-4D97-AF65-F5344CB8AC3E}">
        <p14:creationId xmlns:p14="http://schemas.microsoft.com/office/powerpoint/2010/main" val="38656217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4C4AD-B4E3-BFBA-2A13-52FD583A2C0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4AC031B-22BD-8CEB-1D43-F558C75CFAE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EE0FD5C-631B-3FFD-B65D-49CEC3215426}"/>
              </a:ext>
            </a:extLst>
          </p:cNvPr>
          <p:cNvSpPr>
            <a:spLocks noGrp="1"/>
          </p:cNvSpPr>
          <p:nvPr>
            <p:ph type="dt" sz="half" idx="10"/>
          </p:nvPr>
        </p:nvSpPr>
        <p:spPr/>
        <p:txBody>
          <a:bodyPr/>
          <a:lstStyle/>
          <a:p>
            <a:fld id="{A2AF06CA-945A-6649-96DE-1164CAC6FD31}" type="datetimeFigureOut">
              <a:rPr lang="en-US" smtClean="0"/>
              <a:t>10/2/2025</a:t>
            </a:fld>
            <a:endParaRPr lang="en-US"/>
          </a:p>
        </p:txBody>
      </p:sp>
      <p:sp>
        <p:nvSpPr>
          <p:cNvPr id="5" name="Footer Placeholder 4">
            <a:extLst>
              <a:ext uri="{FF2B5EF4-FFF2-40B4-BE49-F238E27FC236}">
                <a16:creationId xmlns:a16="http://schemas.microsoft.com/office/drawing/2014/main" id="{339BD280-4F83-1978-24F7-2A2BEB1234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42320E-ADA3-32B2-6F91-7020884B9E63}"/>
              </a:ext>
            </a:extLst>
          </p:cNvPr>
          <p:cNvSpPr>
            <a:spLocks noGrp="1"/>
          </p:cNvSpPr>
          <p:nvPr>
            <p:ph type="sldNum" sz="quarter" idx="12"/>
          </p:nvPr>
        </p:nvSpPr>
        <p:spPr/>
        <p:txBody>
          <a:bodyPr/>
          <a:lstStyle/>
          <a:p>
            <a:fld id="{8B7E553D-692E-5942-B7F8-3BCC16E2CBB6}" type="slidenum">
              <a:rPr lang="en-US" smtClean="0"/>
              <a:t>‹#›</a:t>
            </a:fld>
            <a:endParaRPr lang="en-US"/>
          </a:p>
        </p:txBody>
      </p:sp>
    </p:spTree>
    <p:extLst>
      <p:ext uri="{BB962C8B-B14F-4D97-AF65-F5344CB8AC3E}">
        <p14:creationId xmlns:p14="http://schemas.microsoft.com/office/powerpoint/2010/main" val="12514958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8ECC8-53C1-0AEF-F83E-19FAC8395636}"/>
              </a:ext>
            </a:extLst>
          </p:cNvPr>
          <p:cNvSpPr>
            <a:spLocks noGrp="1"/>
          </p:cNvSpPr>
          <p:nvPr>
            <p:ph type="title"/>
          </p:nvPr>
        </p:nvSpPr>
        <p:spPr>
          <a:xfrm>
            <a:off x="729602" y="1883878"/>
            <a:ext cx="9223058" cy="3143294"/>
          </a:xfrm>
        </p:spPr>
        <p:txBody>
          <a:bodyPr anchor="b"/>
          <a:lstStyle>
            <a:lvl1pPr>
              <a:defRPr sz="5263"/>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E68463F-A666-5E7E-8328-D3A1013215E6}"/>
              </a:ext>
            </a:extLst>
          </p:cNvPr>
          <p:cNvSpPr>
            <a:spLocks noGrp="1"/>
          </p:cNvSpPr>
          <p:nvPr>
            <p:ph type="body" idx="1"/>
          </p:nvPr>
        </p:nvSpPr>
        <p:spPr>
          <a:xfrm>
            <a:off x="729602" y="5056909"/>
            <a:ext cx="9223058" cy="1652984"/>
          </a:xfrm>
        </p:spPr>
        <p:txBody>
          <a:bodyPr/>
          <a:lstStyle>
            <a:lvl1pPr marL="0" indent="0">
              <a:buNone/>
              <a:defRPr sz="2105">
                <a:solidFill>
                  <a:schemeClr val="tx1">
                    <a:tint val="82000"/>
                  </a:schemeClr>
                </a:solidFill>
              </a:defRPr>
            </a:lvl1pPr>
            <a:lvl2pPr marL="401010" indent="0">
              <a:buNone/>
              <a:defRPr sz="1754">
                <a:solidFill>
                  <a:schemeClr val="tx1">
                    <a:tint val="82000"/>
                  </a:schemeClr>
                </a:solidFill>
              </a:defRPr>
            </a:lvl2pPr>
            <a:lvl3pPr marL="802020" indent="0">
              <a:buNone/>
              <a:defRPr sz="1579">
                <a:solidFill>
                  <a:schemeClr val="tx1">
                    <a:tint val="82000"/>
                  </a:schemeClr>
                </a:solidFill>
              </a:defRPr>
            </a:lvl3pPr>
            <a:lvl4pPr marL="1203030" indent="0">
              <a:buNone/>
              <a:defRPr sz="1403">
                <a:solidFill>
                  <a:schemeClr val="tx1">
                    <a:tint val="82000"/>
                  </a:schemeClr>
                </a:solidFill>
              </a:defRPr>
            </a:lvl4pPr>
            <a:lvl5pPr marL="1604040" indent="0">
              <a:buNone/>
              <a:defRPr sz="1403">
                <a:solidFill>
                  <a:schemeClr val="tx1">
                    <a:tint val="82000"/>
                  </a:schemeClr>
                </a:solidFill>
              </a:defRPr>
            </a:lvl5pPr>
            <a:lvl6pPr marL="2005051" indent="0">
              <a:buNone/>
              <a:defRPr sz="1403">
                <a:solidFill>
                  <a:schemeClr val="tx1">
                    <a:tint val="82000"/>
                  </a:schemeClr>
                </a:solidFill>
              </a:defRPr>
            </a:lvl6pPr>
            <a:lvl7pPr marL="2406061" indent="0">
              <a:buNone/>
              <a:defRPr sz="1403">
                <a:solidFill>
                  <a:schemeClr val="tx1">
                    <a:tint val="82000"/>
                  </a:schemeClr>
                </a:solidFill>
              </a:defRPr>
            </a:lvl7pPr>
            <a:lvl8pPr marL="2807071" indent="0">
              <a:buNone/>
              <a:defRPr sz="1403">
                <a:solidFill>
                  <a:schemeClr val="tx1">
                    <a:tint val="82000"/>
                  </a:schemeClr>
                </a:solidFill>
              </a:defRPr>
            </a:lvl8pPr>
            <a:lvl9pPr marL="3208081" indent="0">
              <a:buNone/>
              <a:defRPr sz="1403">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0744EB8-FFDF-5BAE-0CA2-5E7B3B54CFA2}"/>
              </a:ext>
            </a:extLst>
          </p:cNvPr>
          <p:cNvSpPr>
            <a:spLocks noGrp="1"/>
          </p:cNvSpPr>
          <p:nvPr>
            <p:ph type="dt" sz="half" idx="10"/>
          </p:nvPr>
        </p:nvSpPr>
        <p:spPr/>
        <p:txBody>
          <a:bodyPr/>
          <a:lstStyle/>
          <a:p>
            <a:fld id="{A2AF06CA-945A-6649-96DE-1164CAC6FD31}" type="datetimeFigureOut">
              <a:rPr lang="en-US" smtClean="0"/>
              <a:t>10/2/2025</a:t>
            </a:fld>
            <a:endParaRPr lang="en-US"/>
          </a:p>
        </p:txBody>
      </p:sp>
      <p:sp>
        <p:nvSpPr>
          <p:cNvPr id="5" name="Footer Placeholder 4">
            <a:extLst>
              <a:ext uri="{FF2B5EF4-FFF2-40B4-BE49-F238E27FC236}">
                <a16:creationId xmlns:a16="http://schemas.microsoft.com/office/drawing/2014/main" id="{51B155EF-86A7-5540-343D-23DE6D04FD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B761BA-C206-1684-78A5-9B8F0F883354}"/>
              </a:ext>
            </a:extLst>
          </p:cNvPr>
          <p:cNvSpPr>
            <a:spLocks noGrp="1"/>
          </p:cNvSpPr>
          <p:nvPr>
            <p:ph type="sldNum" sz="quarter" idx="12"/>
          </p:nvPr>
        </p:nvSpPr>
        <p:spPr/>
        <p:txBody>
          <a:bodyPr/>
          <a:lstStyle/>
          <a:p>
            <a:fld id="{8B7E553D-692E-5942-B7F8-3BCC16E2CBB6}" type="slidenum">
              <a:rPr lang="en-US" smtClean="0"/>
              <a:t>‹#›</a:t>
            </a:fld>
            <a:endParaRPr lang="en-US"/>
          </a:p>
        </p:txBody>
      </p:sp>
    </p:spTree>
    <p:extLst>
      <p:ext uri="{BB962C8B-B14F-4D97-AF65-F5344CB8AC3E}">
        <p14:creationId xmlns:p14="http://schemas.microsoft.com/office/powerpoint/2010/main" val="37088045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8089E-341D-14DC-EDA1-D80594079A7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AA5E0AB-AFF5-A498-91BC-5B269915E23E}"/>
              </a:ext>
            </a:extLst>
          </p:cNvPr>
          <p:cNvSpPr>
            <a:spLocks noGrp="1"/>
          </p:cNvSpPr>
          <p:nvPr>
            <p:ph sz="half" idx="1"/>
          </p:nvPr>
        </p:nvSpPr>
        <p:spPr>
          <a:xfrm>
            <a:off x="735171" y="2011568"/>
            <a:ext cx="4544695" cy="479453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281B033-B26F-BECC-9F0A-692D7D69FF37}"/>
              </a:ext>
            </a:extLst>
          </p:cNvPr>
          <p:cNvSpPr>
            <a:spLocks noGrp="1"/>
          </p:cNvSpPr>
          <p:nvPr>
            <p:ph sz="half" idx="2"/>
          </p:nvPr>
        </p:nvSpPr>
        <p:spPr>
          <a:xfrm>
            <a:off x="5413534" y="2011568"/>
            <a:ext cx="4544695" cy="479453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C483F1C-4169-FC5E-C25D-92414EDBBAC7}"/>
              </a:ext>
            </a:extLst>
          </p:cNvPr>
          <p:cNvSpPr>
            <a:spLocks noGrp="1"/>
          </p:cNvSpPr>
          <p:nvPr>
            <p:ph type="dt" sz="half" idx="10"/>
          </p:nvPr>
        </p:nvSpPr>
        <p:spPr/>
        <p:txBody>
          <a:bodyPr/>
          <a:lstStyle/>
          <a:p>
            <a:fld id="{A2AF06CA-945A-6649-96DE-1164CAC6FD31}" type="datetimeFigureOut">
              <a:rPr lang="en-US" smtClean="0"/>
              <a:t>10/2/2025</a:t>
            </a:fld>
            <a:endParaRPr lang="en-US"/>
          </a:p>
        </p:txBody>
      </p:sp>
      <p:sp>
        <p:nvSpPr>
          <p:cNvPr id="6" name="Footer Placeholder 5">
            <a:extLst>
              <a:ext uri="{FF2B5EF4-FFF2-40B4-BE49-F238E27FC236}">
                <a16:creationId xmlns:a16="http://schemas.microsoft.com/office/drawing/2014/main" id="{0367D062-CD33-B71A-93FB-C445B20379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42DB2E-CFAF-EFB5-8F72-D0D18A318748}"/>
              </a:ext>
            </a:extLst>
          </p:cNvPr>
          <p:cNvSpPr>
            <a:spLocks noGrp="1"/>
          </p:cNvSpPr>
          <p:nvPr>
            <p:ph type="sldNum" sz="quarter" idx="12"/>
          </p:nvPr>
        </p:nvSpPr>
        <p:spPr/>
        <p:txBody>
          <a:bodyPr/>
          <a:lstStyle/>
          <a:p>
            <a:fld id="{8B7E553D-692E-5942-B7F8-3BCC16E2CBB6}" type="slidenum">
              <a:rPr lang="en-US" smtClean="0"/>
              <a:t>‹#›</a:t>
            </a:fld>
            <a:endParaRPr lang="en-US"/>
          </a:p>
        </p:txBody>
      </p:sp>
    </p:spTree>
    <p:extLst>
      <p:ext uri="{BB962C8B-B14F-4D97-AF65-F5344CB8AC3E}">
        <p14:creationId xmlns:p14="http://schemas.microsoft.com/office/powerpoint/2010/main" val="3787612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52BCB-2D50-E7C3-B99B-A30FA2367FF3}"/>
              </a:ext>
            </a:extLst>
          </p:cNvPr>
          <p:cNvSpPr>
            <a:spLocks noGrp="1"/>
          </p:cNvSpPr>
          <p:nvPr>
            <p:ph type="title"/>
          </p:nvPr>
        </p:nvSpPr>
        <p:spPr>
          <a:xfrm>
            <a:off x="736564" y="402314"/>
            <a:ext cx="9223058" cy="1460574"/>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5FA16CB-B011-324C-898A-08661D5DA20C}"/>
              </a:ext>
            </a:extLst>
          </p:cNvPr>
          <p:cNvSpPr>
            <a:spLocks noGrp="1"/>
          </p:cNvSpPr>
          <p:nvPr>
            <p:ph type="body" idx="1"/>
          </p:nvPr>
        </p:nvSpPr>
        <p:spPr>
          <a:xfrm>
            <a:off x="736565" y="1852393"/>
            <a:ext cx="4523809" cy="907829"/>
          </a:xfrm>
        </p:spPr>
        <p:txBody>
          <a:bodyPr anchor="b"/>
          <a:lstStyle>
            <a:lvl1pPr marL="0" indent="0">
              <a:buNone/>
              <a:defRPr sz="2105" b="1"/>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en-GB"/>
              <a:t>Click to edit Master text styles</a:t>
            </a:r>
          </a:p>
        </p:txBody>
      </p:sp>
      <p:sp>
        <p:nvSpPr>
          <p:cNvPr id="4" name="Content Placeholder 3">
            <a:extLst>
              <a:ext uri="{FF2B5EF4-FFF2-40B4-BE49-F238E27FC236}">
                <a16:creationId xmlns:a16="http://schemas.microsoft.com/office/drawing/2014/main" id="{34256ABA-0B73-E238-030E-17DC922A1788}"/>
              </a:ext>
            </a:extLst>
          </p:cNvPr>
          <p:cNvSpPr>
            <a:spLocks noGrp="1"/>
          </p:cNvSpPr>
          <p:nvPr>
            <p:ph sz="half" idx="2"/>
          </p:nvPr>
        </p:nvSpPr>
        <p:spPr>
          <a:xfrm>
            <a:off x="736565" y="2760222"/>
            <a:ext cx="4523809" cy="405987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5CD314E-DA32-A939-6964-5E5C99ABF310}"/>
              </a:ext>
            </a:extLst>
          </p:cNvPr>
          <p:cNvSpPr>
            <a:spLocks noGrp="1"/>
          </p:cNvSpPr>
          <p:nvPr>
            <p:ph type="body" sz="quarter" idx="3"/>
          </p:nvPr>
        </p:nvSpPr>
        <p:spPr>
          <a:xfrm>
            <a:off x="5413534" y="1852393"/>
            <a:ext cx="4546088" cy="907829"/>
          </a:xfrm>
        </p:spPr>
        <p:txBody>
          <a:bodyPr anchor="b"/>
          <a:lstStyle>
            <a:lvl1pPr marL="0" indent="0">
              <a:buNone/>
              <a:defRPr sz="2105" b="1"/>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en-GB"/>
              <a:t>Click to edit Master text styles</a:t>
            </a:r>
          </a:p>
        </p:txBody>
      </p:sp>
      <p:sp>
        <p:nvSpPr>
          <p:cNvPr id="6" name="Content Placeholder 5">
            <a:extLst>
              <a:ext uri="{FF2B5EF4-FFF2-40B4-BE49-F238E27FC236}">
                <a16:creationId xmlns:a16="http://schemas.microsoft.com/office/drawing/2014/main" id="{58F0F62B-C061-1CFD-3213-4484F9E9A293}"/>
              </a:ext>
            </a:extLst>
          </p:cNvPr>
          <p:cNvSpPr>
            <a:spLocks noGrp="1"/>
          </p:cNvSpPr>
          <p:nvPr>
            <p:ph sz="quarter" idx="4"/>
          </p:nvPr>
        </p:nvSpPr>
        <p:spPr>
          <a:xfrm>
            <a:off x="5413534" y="2760222"/>
            <a:ext cx="4546088" cy="405987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C9960D9-5325-0174-87CB-EAD2A9E2CA9C}"/>
              </a:ext>
            </a:extLst>
          </p:cNvPr>
          <p:cNvSpPr>
            <a:spLocks noGrp="1"/>
          </p:cNvSpPr>
          <p:nvPr>
            <p:ph type="dt" sz="half" idx="10"/>
          </p:nvPr>
        </p:nvSpPr>
        <p:spPr/>
        <p:txBody>
          <a:bodyPr/>
          <a:lstStyle/>
          <a:p>
            <a:fld id="{A2AF06CA-945A-6649-96DE-1164CAC6FD31}" type="datetimeFigureOut">
              <a:rPr lang="en-US" smtClean="0"/>
              <a:t>10/2/2025</a:t>
            </a:fld>
            <a:endParaRPr lang="en-US"/>
          </a:p>
        </p:txBody>
      </p:sp>
      <p:sp>
        <p:nvSpPr>
          <p:cNvPr id="8" name="Footer Placeholder 7">
            <a:extLst>
              <a:ext uri="{FF2B5EF4-FFF2-40B4-BE49-F238E27FC236}">
                <a16:creationId xmlns:a16="http://schemas.microsoft.com/office/drawing/2014/main" id="{5FC30687-E3ED-D9F6-00D0-7017D1BE803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562E12-0195-BE8F-408C-73185768F818}"/>
              </a:ext>
            </a:extLst>
          </p:cNvPr>
          <p:cNvSpPr>
            <a:spLocks noGrp="1"/>
          </p:cNvSpPr>
          <p:nvPr>
            <p:ph type="sldNum" sz="quarter" idx="12"/>
          </p:nvPr>
        </p:nvSpPr>
        <p:spPr/>
        <p:txBody>
          <a:bodyPr/>
          <a:lstStyle/>
          <a:p>
            <a:fld id="{8B7E553D-692E-5942-B7F8-3BCC16E2CBB6}" type="slidenum">
              <a:rPr lang="en-US" smtClean="0"/>
              <a:t>‹#›</a:t>
            </a:fld>
            <a:endParaRPr lang="en-US"/>
          </a:p>
        </p:txBody>
      </p:sp>
    </p:spTree>
    <p:extLst>
      <p:ext uri="{BB962C8B-B14F-4D97-AF65-F5344CB8AC3E}">
        <p14:creationId xmlns:p14="http://schemas.microsoft.com/office/powerpoint/2010/main" val="2993807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33CB1-AA04-8804-1AE7-0BD4CF92753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877E61F-2CEA-14A2-0B90-CD6C01856997}"/>
              </a:ext>
            </a:extLst>
          </p:cNvPr>
          <p:cNvSpPr>
            <a:spLocks noGrp="1"/>
          </p:cNvSpPr>
          <p:nvPr>
            <p:ph type="dt" sz="half" idx="10"/>
          </p:nvPr>
        </p:nvSpPr>
        <p:spPr/>
        <p:txBody>
          <a:bodyPr/>
          <a:lstStyle/>
          <a:p>
            <a:fld id="{A2AF06CA-945A-6649-96DE-1164CAC6FD31}" type="datetimeFigureOut">
              <a:rPr lang="en-US" smtClean="0"/>
              <a:t>10/2/2025</a:t>
            </a:fld>
            <a:endParaRPr lang="en-US"/>
          </a:p>
        </p:txBody>
      </p:sp>
      <p:sp>
        <p:nvSpPr>
          <p:cNvPr id="4" name="Footer Placeholder 3">
            <a:extLst>
              <a:ext uri="{FF2B5EF4-FFF2-40B4-BE49-F238E27FC236}">
                <a16:creationId xmlns:a16="http://schemas.microsoft.com/office/drawing/2014/main" id="{6EB57E42-ED23-E44B-85AD-14D561B1CA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C5ACA5-9FE8-BC47-227F-5F46ED9E0E42}"/>
              </a:ext>
            </a:extLst>
          </p:cNvPr>
          <p:cNvSpPr>
            <a:spLocks noGrp="1"/>
          </p:cNvSpPr>
          <p:nvPr>
            <p:ph type="sldNum" sz="quarter" idx="12"/>
          </p:nvPr>
        </p:nvSpPr>
        <p:spPr/>
        <p:txBody>
          <a:bodyPr/>
          <a:lstStyle/>
          <a:p>
            <a:fld id="{8B7E553D-692E-5942-B7F8-3BCC16E2CBB6}" type="slidenum">
              <a:rPr lang="en-US" smtClean="0"/>
              <a:t>‹#›</a:t>
            </a:fld>
            <a:endParaRPr lang="en-US"/>
          </a:p>
        </p:txBody>
      </p:sp>
    </p:spTree>
    <p:extLst>
      <p:ext uri="{BB962C8B-B14F-4D97-AF65-F5344CB8AC3E}">
        <p14:creationId xmlns:p14="http://schemas.microsoft.com/office/powerpoint/2010/main" val="24366998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BDAB5A-964F-C350-1089-C29C07BDED00}"/>
              </a:ext>
            </a:extLst>
          </p:cNvPr>
          <p:cNvSpPr>
            <a:spLocks noGrp="1"/>
          </p:cNvSpPr>
          <p:nvPr>
            <p:ph type="dt" sz="half" idx="10"/>
          </p:nvPr>
        </p:nvSpPr>
        <p:spPr/>
        <p:txBody>
          <a:bodyPr/>
          <a:lstStyle/>
          <a:p>
            <a:fld id="{A2AF06CA-945A-6649-96DE-1164CAC6FD31}" type="datetimeFigureOut">
              <a:rPr lang="en-US" smtClean="0"/>
              <a:t>10/2/2025</a:t>
            </a:fld>
            <a:endParaRPr lang="en-US"/>
          </a:p>
        </p:txBody>
      </p:sp>
      <p:sp>
        <p:nvSpPr>
          <p:cNvPr id="3" name="Footer Placeholder 2">
            <a:extLst>
              <a:ext uri="{FF2B5EF4-FFF2-40B4-BE49-F238E27FC236}">
                <a16:creationId xmlns:a16="http://schemas.microsoft.com/office/drawing/2014/main" id="{5EBB0CD7-C885-F888-BC03-4DDF267A44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14BBD0-99BF-D464-1C11-D19967A05B80}"/>
              </a:ext>
            </a:extLst>
          </p:cNvPr>
          <p:cNvSpPr>
            <a:spLocks noGrp="1"/>
          </p:cNvSpPr>
          <p:nvPr>
            <p:ph type="sldNum" sz="quarter" idx="12"/>
          </p:nvPr>
        </p:nvSpPr>
        <p:spPr/>
        <p:txBody>
          <a:bodyPr/>
          <a:lstStyle/>
          <a:p>
            <a:fld id="{8B7E553D-692E-5942-B7F8-3BCC16E2CBB6}" type="slidenum">
              <a:rPr lang="en-US" smtClean="0"/>
              <a:t>‹#›</a:t>
            </a:fld>
            <a:endParaRPr lang="en-US"/>
          </a:p>
        </p:txBody>
      </p:sp>
    </p:spTree>
    <p:extLst>
      <p:ext uri="{BB962C8B-B14F-4D97-AF65-F5344CB8AC3E}">
        <p14:creationId xmlns:p14="http://schemas.microsoft.com/office/powerpoint/2010/main" val="25368990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38714-6DAA-3F35-A84D-1907CEFB970E}"/>
              </a:ext>
            </a:extLst>
          </p:cNvPr>
          <p:cNvSpPr>
            <a:spLocks noGrp="1"/>
          </p:cNvSpPr>
          <p:nvPr>
            <p:ph type="title"/>
          </p:nvPr>
        </p:nvSpPr>
        <p:spPr>
          <a:xfrm>
            <a:off x="736564" y="503767"/>
            <a:ext cx="3448900" cy="1763183"/>
          </a:xfrm>
        </p:spPr>
        <p:txBody>
          <a:bodyPr anchor="b"/>
          <a:lstStyle>
            <a:lvl1pPr>
              <a:defRPr sz="2807"/>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9760BF8-609C-3A3E-7412-3EB6479BBEF6}"/>
              </a:ext>
            </a:extLst>
          </p:cNvPr>
          <p:cNvSpPr>
            <a:spLocks noGrp="1"/>
          </p:cNvSpPr>
          <p:nvPr>
            <p:ph idx="1"/>
          </p:nvPr>
        </p:nvSpPr>
        <p:spPr>
          <a:xfrm>
            <a:off x="4546088" y="1087996"/>
            <a:ext cx="5413534" cy="5370013"/>
          </a:xfrm>
        </p:spPr>
        <p:txBody>
          <a:bodyPr/>
          <a:lstStyle>
            <a:lvl1pPr>
              <a:defRPr sz="2807"/>
            </a:lvl1pPr>
            <a:lvl2pPr>
              <a:defRPr sz="2456"/>
            </a:lvl2pPr>
            <a:lvl3pPr>
              <a:defRPr sz="2105"/>
            </a:lvl3pPr>
            <a:lvl4pPr>
              <a:defRPr sz="1754"/>
            </a:lvl4pPr>
            <a:lvl5pPr>
              <a:defRPr sz="1754"/>
            </a:lvl5pPr>
            <a:lvl6pPr>
              <a:defRPr sz="1754"/>
            </a:lvl6pPr>
            <a:lvl7pPr>
              <a:defRPr sz="1754"/>
            </a:lvl7pPr>
            <a:lvl8pPr>
              <a:defRPr sz="1754"/>
            </a:lvl8pPr>
            <a:lvl9pPr>
              <a:defRPr sz="1754"/>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95FD65C-0242-E161-37ED-8AFF1764C3F9}"/>
              </a:ext>
            </a:extLst>
          </p:cNvPr>
          <p:cNvSpPr>
            <a:spLocks noGrp="1"/>
          </p:cNvSpPr>
          <p:nvPr>
            <p:ph type="body" sz="half" idx="2"/>
          </p:nvPr>
        </p:nvSpPr>
        <p:spPr>
          <a:xfrm>
            <a:off x="736564" y="2266950"/>
            <a:ext cx="3448900" cy="4199805"/>
          </a:xfrm>
        </p:spPr>
        <p:txBody>
          <a:bodyPr/>
          <a:lstStyle>
            <a:lvl1pPr marL="0" indent="0">
              <a:buNone/>
              <a:defRPr sz="1403"/>
            </a:lvl1pPr>
            <a:lvl2pPr marL="401010" indent="0">
              <a:buNone/>
              <a:defRPr sz="1228"/>
            </a:lvl2pPr>
            <a:lvl3pPr marL="802020" indent="0">
              <a:buNone/>
              <a:defRPr sz="1053"/>
            </a:lvl3pPr>
            <a:lvl4pPr marL="1203030" indent="0">
              <a:buNone/>
              <a:defRPr sz="877"/>
            </a:lvl4pPr>
            <a:lvl5pPr marL="1604040" indent="0">
              <a:buNone/>
              <a:defRPr sz="877"/>
            </a:lvl5pPr>
            <a:lvl6pPr marL="2005051" indent="0">
              <a:buNone/>
              <a:defRPr sz="877"/>
            </a:lvl6pPr>
            <a:lvl7pPr marL="2406061" indent="0">
              <a:buNone/>
              <a:defRPr sz="877"/>
            </a:lvl7pPr>
            <a:lvl8pPr marL="2807071" indent="0">
              <a:buNone/>
              <a:defRPr sz="877"/>
            </a:lvl8pPr>
            <a:lvl9pPr marL="3208081" indent="0">
              <a:buNone/>
              <a:defRPr sz="877"/>
            </a:lvl9pPr>
          </a:lstStyle>
          <a:p>
            <a:pPr lvl="0"/>
            <a:r>
              <a:rPr lang="en-GB"/>
              <a:t>Click to edit Master text styles</a:t>
            </a:r>
          </a:p>
        </p:txBody>
      </p:sp>
      <p:sp>
        <p:nvSpPr>
          <p:cNvPr id="5" name="Date Placeholder 4">
            <a:extLst>
              <a:ext uri="{FF2B5EF4-FFF2-40B4-BE49-F238E27FC236}">
                <a16:creationId xmlns:a16="http://schemas.microsoft.com/office/drawing/2014/main" id="{E80E6177-E22F-4FFC-25C2-ABF609005AD7}"/>
              </a:ext>
            </a:extLst>
          </p:cNvPr>
          <p:cNvSpPr>
            <a:spLocks noGrp="1"/>
          </p:cNvSpPr>
          <p:nvPr>
            <p:ph type="dt" sz="half" idx="10"/>
          </p:nvPr>
        </p:nvSpPr>
        <p:spPr/>
        <p:txBody>
          <a:bodyPr/>
          <a:lstStyle/>
          <a:p>
            <a:fld id="{A2AF06CA-945A-6649-96DE-1164CAC6FD31}" type="datetimeFigureOut">
              <a:rPr lang="en-US" smtClean="0"/>
              <a:t>10/2/2025</a:t>
            </a:fld>
            <a:endParaRPr lang="en-US"/>
          </a:p>
        </p:txBody>
      </p:sp>
      <p:sp>
        <p:nvSpPr>
          <p:cNvPr id="6" name="Footer Placeholder 5">
            <a:extLst>
              <a:ext uri="{FF2B5EF4-FFF2-40B4-BE49-F238E27FC236}">
                <a16:creationId xmlns:a16="http://schemas.microsoft.com/office/drawing/2014/main" id="{31A98B6C-D106-87C1-B78A-E2184A1768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8670C6-48E3-E102-32A2-FA5D37C25B00}"/>
              </a:ext>
            </a:extLst>
          </p:cNvPr>
          <p:cNvSpPr>
            <a:spLocks noGrp="1"/>
          </p:cNvSpPr>
          <p:nvPr>
            <p:ph type="sldNum" sz="quarter" idx="12"/>
          </p:nvPr>
        </p:nvSpPr>
        <p:spPr/>
        <p:txBody>
          <a:bodyPr/>
          <a:lstStyle/>
          <a:p>
            <a:fld id="{8B7E553D-692E-5942-B7F8-3BCC16E2CBB6}" type="slidenum">
              <a:rPr lang="en-US" smtClean="0"/>
              <a:t>‹#›</a:t>
            </a:fld>
            <a:endParaRPr lang="en-US"/>
          </a:p>
        </p:txBody>
      </p:sp>
    </p:spTree>
    <p:extLst>
      <p:ext uri="{BB962C8B-B14F-4D97-AF65-F5344CB8AC3E}">
        <p14:creationId xmlns:p14="http://schemas.microsoft.com/office/powerpoint/2010/main" val="9071956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7248F-931D-ECE0-2608-67B5237F3BF9}"/>
              </a:ext>
            </a:extLst>
          </p:cNvPr>
          <p:cNvSpPr>
            <a:spLocks noGrp="1"/>
          </p:cNvSpPr>
          <p:nvPr>
            <p:ph type="title"/>
          </p:nvPr>
        </p:nvSpPr>
        <p:spPr>
          <a:xfrm>
            <a:off x="736564" y="503767"/>
            <a:ext cx="3448900" cy="1763183"/>
          </a:xfrm>
        </p:spPr>
        <p:txBody>
          <a:bodyPr anchor="b"/>
          <a:lstStyle>
            <a:lvl1pPr>
              <a:defRPr sz="2807"/>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C685403-69F3-4D06-CA9E-E7240806AED8}"/>
              </a:ext>
            </a:extLst>
          </p:cNvPr>
          <p:cNvSpPr>
            <a:spLocks noGrp="1"/>
          </p:cNvSpPr>
          <p:nvPr>
            <p:ph type="pic" idx="1"/>
          </p:nvPr>
        </p:nvSpPr>
        <p:spPr>
          <a:xfrm>
            <a:off x="4546088" y="1087996"/>
            <a:ext cx="5413534" cy="5370013"/>
          </a:xfrm>
        </p:spPr>
        <p:txBody>
          <a:bodyPr/>
          <a:lstStyle>
            <a:lvl1pPr marL="0" indent="0">
              <a:buNone/>
              <a:defRPr sz="2807"/>
            </a:lvl1pPr>
            <a:lvl2pPr marL="401010" indent="0">
              <a:buNone/>
              <a:defRPr sz="2456"/>
            </a:lvl2pPr>
            <a:lvl3pPr marL="802020" indent="0">
              <a:buNone/>
              <a:defRPr sz="2105"/>
            </a:lvl3pPr>
            <a:lvl4pPr marL="1203030" indent="0">
              <a:buNone/>
              <a:defRPr sz="1754"/>
            </a:lvl4pPr>
            <a:lvl5pPr marL="1604040" indent="0">
              <a:buNone/>
              <a:defRPr sz="1754"/>
            </a:lvl5pPr>
            <a:lvl6pPr marL="2005051" indent="0">
              <a:buNone/>
              <a:defRPr sz="1754"/>
            </a:lvl6pPr>
            <a:lvl7pPr marL="2406061" indent="0">
              <a:buNone/>
              <a:defRPr sz="1754"/>
            </a:lvl7pPr>
            <a:lvl8pPr marL="2807071" indent="0">
              <a:buNone/>
              <a:defRPr sz="1754"/>
            </a:lvl8pPr>
            <a:lvl9pPr marL="3208081" indent="0">
              <a:buNone/>
              <a:defRPr sz="1754"/>
            </a:lvl9pPr>
          </a:lstStyle>
          <a:p>
            <a:endParaRPr lang="en-US"/>
          </a:p>
        </p:txBody>
      </p:sp>
      <p:sp>
        <p:nvSpPr>
          <p:cNvPr id="4" name="Text Placeholder 3">
            <a:extLst>
              <a:ext uri="{FF2B5EF4-FFF2-40B4-BE49-F238E27FC236}">
                <a16:creationId xmlns:a16="http://schemas.microsoft.com/office/drawing/2014/main" id="{46291C36-569F-A47C-F842-8748648C3AC7}"/>
              </a:ext>
            </a:extLst>
          </p:cNvPr>
          <p:cNvSpPr>
            <a:spLocks noGrp="1"/>
          </p:cNvSpPr>
          <p:nvPr>
            <p:ph type="body" sz="half" idx="2"/>
          </p:nvPr>
        </p:nvSpPr>
        <p:spPr>
          <a:xfrm>
            <a:off x="736564" y="2266950"/>
            <a:ext cx="3448900" cy="4199805"/>
          </a:xfrm>
        </p:spPr>
        <p:txBody>
          <a:bodyPr/>
          <a:lstStyle>
            <a:lvl1pPr marL="0" indent="0">
              <a:buNone/>
              <a:defRPr sz="1403"/>
            </a:lvl1pPr>
            <a:lvl2pPr marL="401010" indent="0">
              <a:buNone/>
              <a:defRPr sz="1228"/>
            </a:lvl2pPr>
            <a:lvl3pPr marL="802020" indent="0">
              <a:buNone/>
              <a:defRPr sz="1053"/>
            </a:lvl3pPr>
            <a:lvl4pPr marL="1203030" indent="0">
              <a:buNone/>
              <a:defRPr sz="877"/>
            </a:lvl4pPr>
            <a:lvl5pPr marL="1604040" indent="0">
              <a:buNone/>
              <a:defRPr sz="877"/>
            </a:lvl5pPr>
            <a:lvl6pPr marL="2005051" indent="0">
              <a:buNone/>
              <a:defRPr sz="877"/>
            </a:lvl6pPr>
            <a:lvl7pPr marL="2406061" indent="0">
              <a:buNone/>
              <a:defRPr sz="877"/>
            </a:lvl7pPr>
            <a:lvl8pPr marL="2807071" indent="0">
              <a:buNone/>
              <a:defRPr sz="877"/>
            </a:lvl8pPr>
            <a:lvl9pPr marL="3208081" indent="0">
              <a:buNone/>
              <a:defRPr sz="877"/>
            </a:lvl9pPr>
          </a:lstStyle>
          <a:p>
            <a:pPr lvl="0"/>
            <a:r>
              <a:rPr lang="en-GB"/>
              <a:t>Click to edit Master text styles</a:t>
            </a:r>
          </a:p>
        </p:txBody>
      </p:sp>
      <p:sp>
        <p:nvSpPr>
          <p:cNvPr id="5" name="Date Placeholder 4">
            <a:extLst>
              <a:ext uri="{FF2B5EF4-FFF2-40B4-BE49-F238E27FC236}">
                <a16:creationId xmlns:a16="http://schemas.microsoft.com/office/drawing/2014/main" id="{C97E0E09-98E5-C286-D6B0-AA78012B5401}"/>
              </a:ext>
            </a:extLst>
          </p:cNvPr>
          <p:cNvSpPr>
            <a:spLocks noGrp="1"/>
          </p:cNvSpPr>
          <p:nvPr>
            <p:ph type="dt" sz="half" idx="10"/>
          </p:nvPr>
        </p:nvSpPr>
        <p:spPr/>
        <p:txBody>
          <a:bodyPr/>
          <a:lstStyle/>
          <a:p>
            <a:fld id="{A2AF06CA-945A-6649-96DE-1164CAC6FD31}" type="datetimeFigureOut">
              <a:rPr lang="en-US" smtClean="0"/>
              <a:t>10/2/2025</a:t>
            </a:fld>
            <a:endParaRPr lang="en-US"/>
          </a:p>
        </p:txBody>
      </p:sp>
      <p:sp>
        <p:nvSpPr>
          <p:cNvPr id="6" name="Footer Placeholder 5">
            <a:extLst>
              <a:ext uri="{FF2B5EF4-FFF2-40B4-BE49-F238E27FC236}">
                <a16:creationId xmlns:a16="http://schemas.microsoft.com/office/drawing/2014/main" id="{210BCCD3-84E3-538A-0A21-6B05FD4D6A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B901A6-E2D5-E092-73F6-F1589A685420}"/>
              </a:ext>
            </a:extLst>
          </p:cNvPr>
          <p:cNvSpPr>
            <a:spLocks noGrp="1"/>
          </p:cNvSpPr>
          <p:nvPr>
            <p:ph type="sldNum" sz="quarter" idx="12"/>
          </p:nvPr>
        </p:nvSpPr>
        <p:spPr/>
        <p:txBody>
          <a:bodyPr/>
          <a:lstStyle/>
          <a:p>
            <a:fld id="{8B7E553D-692E-5942-B7F8-3BCC16E2CBB6}" type="slidenum">
              <a:rPr lang="en-US" smtClean="0"/>
              <a:t>‹#›</a:t>
            </a:fld>
            <a:endParaRPr lang="en-US"/>
          </a:p>
        </p:txBody>
      </p:sp>
    </p:spTree>
    <p:extLst>
      <p:ext uri="{BB962C8B-B14F-4D97-AF65-F5344CB8AC3E}">
        <p14:creationId xmlns:p14="http://schemas.microsoft.com/office/powerpoint/2010/main" val="266766176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9C2D3-A9B4-ECD8-2ACA-418AFC71558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9E66E7A-590C-9B52-4EAC-1635B8A0861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897F256-2EFE-3445-7D3E-C4CB7A250E06}"/>
              </a:ext>
            </a:extLst>
          </p:cNvPr>
          <p:cNvSpPr>
            <a:spLocks noGrp="1"/>
          </p:cNvSpPr>
          <p:nvPr>
            <p:ph type="dt" sz="half" idx="10"/>
          </p:nvPr>
        </p:nvSpPr>
        <p:spPr/>
        <p:txBody>
          <a:bodyPr/>
          <a:lstStyle/>
          <a:p>
            <a:fld id="{A2AF06CA-945A-6649-96DE-1164CAC6FD31}" type="datetimeFigureOut">
              <a:rPr lang="en-US" smtClean="0"/>
              <a:t>10/2/2025</a:t>
            </a:fld>
            <a:endParaRPr lang="en-US"/>
          </a:p>
        </p:txBody>
      </p:sp>
      <p:sp>
        <p:nvSpPr>
          <p:cNvPr id="5" name="Footer Placeholder 4">
            <a:extLst>
              <a:ext uri="{FF2B5EF4-FFF2-40B4-BE49-F238E27FC236}">
                <a16:creationId xmlns:a16="http://schemas.microsoft.com/office/drawing/2014/main" id="{1712DF0B-03AF-0382-DC1E-C46B4F4873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77E05D-8C75-8499-45F4-263D2168F2CE}"/>
              </a:ext>
            </a:extLst>
          </p:cNvPr>
          <p:cNvSpPr>
            <a:spLocks noGrp="1"/>
          </p:cNvSpPr>
          <p:nvPr>
            <p:ph type="sldNum" sz="quarter" idx="12"/>
          </p:nvPr>
        </p:nvSpPr>
        <p:spPr/>
        <p:txBody>
          <a:bodyPr/>
          <a:lstStyle/>
          <a:p>
            <a:fld id="{8B7E553D-692E-5942-B7F8-3BCC16E2CBB6}" type="slidenum">
              <a:rPr lang="en-US" smtClean="0"/>
              <a:t>‹#›</a:t>
            </a:fld>
            <a:endParaRPr lang="en-US"/>
          </a:p>
        </p:txBody>
      </p:sp>
    </p:spTree>
    <p:extLst>
      <p:ext uri="{BB962C8B-B14F-4D97-AF65-F5344CB8AC3E}">
        <p14:creationId xmlns:p14="http://schemas.microsoft.com/office/powerpoint/2010/main" val="2814857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7A0965-AAB9-9F31-4F3E-0055A309CCD4}"/>
              </a:ext>
            </a:extLst>
          </p:cNvPr>
          <p:cNvSpPr>
            <a:spLocks noGrp="1"/>
          </p:cNvSpPr>
          <p:nvPr>
            <p:ph type="title" orient="vert"/>
          </p:nvPr>
        </p:nvSpPr>
        <p:spPr>
          <a:xfrm>
            <a:off x="7652465" y="402314"/>
            <a:ext cx="2305764" cy="6403784"/>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B6B57B3-7F85-F201-7AF7-D6014CD52A96}"/>
              </a:ext>
            </a:extLst>
          </p:cNvPr>
          <p:cNvSpPr>
            <a:spLocks noGrp="1"/>
          </p:cNvSpPr>
          <p:nvPr>
            <p:ph type="body" orient="vert" idx="1"/>
          </p:nvPr>
        </p:nvSpPr>
        <p:spPr>
          <a:xfrm>
            <a:off x="735171" y="402314"/>
            <a:ext cx="6783626" cy="640378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CF160EF-0E84-91E8-CAE6-4F03A9B9AEF1}"/>
              </a:ext>
            </a:extLst>
          </p:cNvPr>
          <p:cNvSpPr>
            <a:spLocks noGrp="1"/>
          </p:cNvSpPr>
          <p:nvPr>
            <p:ph type="dt" sz="half" idx="10"/>
          </p:nvPr>
        </p:nvSpPr>
        <p:spPr/>
        <p:txBody>
          <a:bodyPr/>
          <a:lstStyle/>
          <a:p>
            <a:fld id="{A2AF06CA-945A-6649-96DE-1164CAC6FD31}" type="datetimeFigureOut">
              <a:rPr lang="en-US" smtClean="0"/>
              <a:t>10/2/2025</a:t>
            </a:fld>
            <a:endParaRPr lang="en-US"/>
          </a:p>
        </p:txBody>
      </p:sp>
      <p:sp>
        <p:nvSpPr>
          <p:cNvPr id="5" name="Footer Placeholder 4">
            <a:extLst>
              <a:ext uri="{FF2B5EF4-FFF2-40B4-BE49-F238E27FC236}">
                <a16:creationId xmlns:a16="http://schemas.microsoft.com/office/drawing/2014/main" id="{4462A20B-25FF-CECF-34D6-E89F926D31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33CF5A-0AE4-416E-E586-E5EA8639BA39}"/>
              </a:ext>
            </a:extLst>
          </p:cNvPr>
          <p:cNvSpPr>
            <a:spLocks noGrp="1"/>
          </p:cNvSpPr>
          <p:nvPr>
            <p:ph type="sldNum" sz="quarter" idx="12"/>
          </p:nvPr>
        </p:nvSpPr>
        <p:spPr/>
        <p:txBody>
          <a:bodyPr/>
          <a:lstStyle/>
          <a:p>
            <a:fld id="{8B7E553D-692E-5942-B7F8-3BCC16E2CBB6}" type="slidenum">
              <a:rPr lang="en-US" smtClean="0"/>
              <a:t>‹#›</a:t>
            </a:fld>
            <a:endParaRPr lang="en-US"/>
          </a:p>
        </p:txBody>
      </p:sp>
    </p:spTree>
    <p:extLst>
      <p:ext uri="{BB962C8B-B14F-4D97-AF65-F5344CB8AC3E}">
        <p14:creationId xmlns:p14="http://schemas.microsoft.com/office/powerpoint/2010/main" val="15687006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MAIN green">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80C009B8-0955-3CDD-956C-1A32A5C5637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0" y="472"/>
            <a:ext cx="10693400" cy="7555556"/>
          </a:xfrm>
          <a:prstGeom prst="rect">
            <a:avLst/>
          </a:prstGeom>
        </p:spPr>
      </p:pic>
      <p:sp>
        <p:nvSpPr>
          <p:cNvPr id="3" name="Text Placeholder 2">
            <a:extLst>
              <a:ext uri="{FF2B5EF4-FFF2-40B4-BE49-F238E27FC236}">
                <a16:creationId xmlns:a16="http://schemas.microsoft.com/office/drawing/2014/main" id="{E0ED8C17-7441-6FFD-1AA6-910B4BDC20C9}"/>
              </a:ext>
            </a:extLst>
          </p:cNvPr>
          <p:cNvSpPr>
            <a:spLocks noGrp="1"/>
          </p:cNvSpPr>
          <p:nvPr>
            <p:ph type="body" sz="quarter" idx="10" hasCustomPrompt="1"/>
          </p:nvPr>
        </p:nvSpPr>
        <p:spPr>
          <a:xfrm>
            <a:off x="812289" y="2451021"/>
            <a:ext cx="4534411" cy="2712014"/>
          </a:xfrm>
          <a:prstGeom prst="rect">
            <a:avLst/>
          </a:prstGeom>
        </p:spPr>
        <p:txBody>
          <a:bodyPr anchor="b" anchorCtr="0"/>
          <a:lstStyle>
            <a:lvl1pPr marL="0" indent="0" algn="l" defTabSz="802020" rtl="0" eaLnBrk="1" latinLnBrk="0" hangingPunct="1">
              <a:lnSpc>
                <a:spcPts val="4386"/>
              </a:lnSpc>
              <a:spcBef>
                <a:spcPct val="0"/>
              </a:spcBef>
              <a:buNone/>
              <a:defRPr lang="en-US" sz="4736" b="1" i="0" kern="1200" cap="all" spc="140" baseline="0" dirty="0" smtClean="0">
                <a:solidFill>
                  <a:schemeClr val="accent2"/>
                </a:solidFill>
                <a:latin typeface="+mj-lt"/>
                <a:ea typeface="+mj-ea"/>
                <a:cs typeface="+mj-cs"/>
              </a:defRPr>
            </a:lvl1pPr>
            <a:lvl2pPr marL="0" indent="0" algn="l" defTabSz="802020" rtl="0" eaLnBrk="1" latinLnBrk="0" hangingPunct="1">
              <a:lnSpc>
                <a:spcPts val="4386"/>
              </a:lnSpc>
              <a:spcBef>
                <a:spcPct val="0"/>
              </a:spcBef>
              <a:buNone/>
              <a:defRPr lang="en-US" sz="4736" b="1" i="0" kern="1200" cap="all" spc="140" baseline="0" dirty="0" smtClean="0">
                <a:solidFill>
                  <a:schemeClr val="bg1"/>
                </a:solidFill>
                <a:latin typeface="+mj-lt"/>
                <a:ea typeface="+mj-ea"/>
                <a:cs typeface="+mj-cs"/>
              </a:defRPr>
            </a:lvl2pPr>
            <a:lvl3pPr marL="0" indent="0" algn="l" defTabSz="802020" rtl="0" eaLnBrk="1" latinLnBrk="0" hangingPunct="1">
              <a:lnSpc>
                <a:spcPts val="4386"/>
              </a:lnSpc>
              <a:spcBef>
                <a:spcPct val="0"/>
              </a:spcBef>
              <a:buNone/>
              <a:defRPr lang="en-US" sz="4736" b="1" i="0" kern="1200" cap="all" spc="140" baseline="0" dirty="0" smtClean="0">
                <a:solidFill>
                  <a:schemeClr val="bg1"/>
                </a:solidFill>
                <a:latin typeface="+mj-lt"/>
                <a:ea typeface="+mj-ea"/>
                <a:cs typeface="+mj-cs"/>
              </a:defRPr>
            </a:lvl3pPr>
            <a:lvl4pPr marL="0" indent="0" algn="l" defTabSz="802020" rtl="0" eaLnBrk="1" latinLnBrk="0" hangingPunct="1">
              <a:lnSpc>
                <a:spcPts val="4386"/>
              </a:lnSpc>
              <a:spcBef>
                <a:spcPct val="0"/>
              </a:spcBef>
              <a:buNone/>
              <a:defRPr lang="en-US" sz="4736" b="1" i="0" kern="1200" cap="all" spc="140" baseline="0" dirty="0" smtClean="0">
                <a:solidFill>
                  <a:schemeClr val="bg1"/>
                </a:solidFill>
                <a:latin typeface="+mj-lt"/>
                <a:ea typeface="+mj-ea"/>
                <a:cs typeface="+mj-cs"/>
              </a:defRPr>
            </a:lvl4pPr>
            <a:lvl5pPr marL="0" indent="0" algn="l" defTabSz="802020" rtl="0" eaLnBrk="1" latinLnBrk="0" hangingPunct="1">
              <a:lnSpc>
                <a:spcPts val="4386"/>
              </a:lnSpc>
              <a:spcBef>
                <a:spcPct val="0"/>
              </a:spcBef>
              <a:buNone/>
              <a:defRPr lang="en-GB" sz="4736" b="1" i="0" kern="1200" cap="all" spc="140" baseline="0" dirty="0">
                <a:solidFill>
                  <a:schemeClr val="bg1"/>
                </a:solidFill>
                <a:latin typeface="+mj-lt"/>
                <a:ea typeface="+mj-ea"/>
                <a:cs typeface="+mj-cs"/>
              </a:defRPr>
            </a:lvl5pPr>
          </a:lstStyle>
          <a:p>
            <a:pPr algn="l">
              <a:lnSpc>
                <a:spcPts val="5000"/>
              </a:lnSpc>
            </a:pPr>
            <a:r>
              <a:rPr lang="en-US" sz="4736" b="1" i="0" cap="all" spc="140" baseline="0">
                <a:solidFill>
                  <a:schemeClr val="bg1"/>
                </a:solidFill>
              </a:rPr>
              <a:t>MAIN</a:t>
            </a:r>
            <a:r>
              <a:rPr lang="en-US" sz="4736" b="1" i="0" cap="all" spc="140" baseline="0">
                <a:solidFill>
                  <a:schemeClr val="accent4"/>
                </a:solidFill>
              </a:rPr>
              <a:t/>
            </a:r>
            <a:br>
              <a:rPr lang="en-US" sz="4736" b="1" i="0" cap="all" spc="140" baseline="0">
                <a:solidFill>
                  <a:schemeClr val="accent4"/>
                </a:solidFill>
              </a:rPr>
            </a:br>
            <a:r>
              <a:rPr lang="en-US" sz="4736" b="1" i="0" cap="all" spc="140" baseline="0">
                <a:solidFill>
                  <a:schemeClr val="tx2"/>
                </a:solidFill>
              </a:rPr>
              <a:t>HEADLINE</a:t>
            </a:r>
            <a:endParaRPr lang="en-GB" sz="4736" b="1" i="0" cap="all" spc="140" baseline="0">
              <a:solidFill>
                <a:schemeClr val="tx2"/>
              </a:solidFill>
            </a:endParaRPr>
          </a:p>
        </p:txBody>
      </p:sp>
      <p:sp>
        <p:nvSpPr>
          <p:cNvPr id="5" name="Text Placeholder 5">
            <a:extLst>
              <a:ext uri="{FF2B5EF4-FFF2-40B4-BE49-F238E27FC236}">
                <a16:creationId xmlns:a16="http://schemas.microsoft.com/office/drawing/2014/main" id="{D2A972F7-CAE7-BA1F-659E-14CBC521EF78}"/>
              </a:ext>
            </a:extLst>
          </p:cNvPr>
          <p:cNvSpPr>
            <a:spLocks noGrp="1"/>
          </p:cNvSpPr>
          <p:nvPr>
            <p:ph type="body" sz="quarter" idx="11" hasCustomPrompt="1"/>
          </p:nvPr>
        </p:nvSpPr>
        <p:spPr>
          <a:xfrm>
            <a:off x="796330" y="5095223"/>
            <a:ext cx="4550370" cy="1637242"/>
          </a:xfrm>
          <a:prstGeom prst="rect">
            <a:avLst/>
          </a:prstGeom>
        </p:spPr>
        <p:txBody>
          <a:bodyPr/>
          <a:lstStyle>
            <a:lvl1pPr marL="0" indent="0" algn="l" defTabSz="802020" rtl="0" eaLnBrk="1" latinLnBrk="0" hangingPunct="1">
              <a:lnSpc>
                <a:spcPts val="2982"/>
              </a:lnSpc>
              <a:spcBef>
                <a:spcPct val="0"/>
              </a:spcBef>
              <a:buNone/>
              <a:defRPr lang="en-US" sz="2807" b="0" i="0" kern="1200" spc="-96" baseline="0" dirty="0" smtClean="0">
                <a:solidFill>
                  <a:schemeClr val="bg1"/>
                </a:solidFill>
                <a:latin typeface="+mj-lt"/>
                <a:ea typeface="+mj-ea"/>
                <a:cs typeface="+mj-cs"/>
              </a:defRPr>
            </a:lvl1pPr>
            <a:lvl2pPr marL="0" indent="0" algn="l" defTabSz="802020" rtl="0" eaLnBrk="1" latinLnBrk="0" hangingPunct="1">
              <a:lnSpc>
                <a:spcPts val="2982"/>
              </a:lnSpc>
              <a:spcBef>
                <a:spcPct val="0"/>
              </a:spcBef>
              <a:buNone/>
              <a:defRPr lang="en-US" sz="2807" b="0" i="0" kern="1200" spc="-96" baseline="0" dirty="0" smtClean="0">
                <a:solidFill>
                  <a:schemeClr val="bg1"/>
                </a:solidFill>
                <a:latin typeface="+mj-lt"/>
                <a:ea typeface="+mj-ea"/>
                <a:cs typeface="+mj-cs"/>
              </a:defRPr>
            </a:lvl2pPr>
            <a:lvl3pPr marL="0" indent="0" algn="l" defTabSz="802020" rtl="0" eaLnBrk="1" latinLnBrk="0" hangingPunct="1">
              <a:lnSpc>
                <a:spcPts val="2982"/>
              </a:lnSpc>
              <a:spcBef>
                <a:spcPct val="0"/>
              </a:spcBef>
              <a:buNone/>
              <a:defRPr lang="en-US" sz="2807" b="0" i="0" kern="1200" spc="-96" baseline="0" dirty="0" smtClean="0">
                <a:solidFill>
                  <a:schemeClr val="bg1"/>
                </a:solidFill>
                <a:latin typeface="+mj-lt"/>
                <a:ea typeface="+mj-ea"/>
                <a:cs typeface="+mj-cs"/>
              </a:defRPr>
            </a:lvl3pPr>
            <a:lvl4pPr marL="0" indent="0" algn="l" defTabSz="802020" rtl="0" eaLnBrk="1" latinLnBrk="0" hangingPunct="1">
              <a:lnSpc>
                <a:spcPts val="2982"/>
              </a:lnSpc>
              <a:spcBef>
                <a:spcPct val="0"/>
              </a:spcBef>
              <a:buNone/>
              <a:defRPr lang="en-US" sz="2807" b="0" i="0" kern="1200" spc="-96" baseline="0" dirty="0" smtClean="0">
                <a:solidFill>
                  <a:schemeClr val="bg1"/>
                </a:solidFill>
                <a:latin typeface="+mj-lt"/>
                <a:ea typeface="+mj-ea"/>
                <a:cs typeface="+mj-cs"/>
              </a:defRPr>
            </a:lvl4pPr>
            <a:lvl5pPr marL="0" indent="0" algn="l" defTabSz="802020" rtl="0" eaLnBrk="1" latinLnBrk="0" hangingPunct="1">
              <a:lnSpc>
                <a:spcPts val="2982"/>
              </a:lnSpc>
              <a:spcBef>
                <a:spcPct val="0"/>
              </a:spcBef>
              <a:buNone/>
              <a:defRPr lang="en-GB" sz="2807" b="0" i="0" kern="1200" spc="-96" baseline="0" dirty="0">
                <a:solidFill>
                  <a:schemeClr val="bg1"/>
                </a:solidFill>
                <a:latin typeface="+mj-lt"/>
                <a:ea typeface="+mj-ea"/>
                <a:cs typeface="+mj-cs"/>
              </a:defRPr>
            </a:lvl5pPr>
          </a:lstStyle>
          <a:p>
            <a:pPr algn="l">
              <a:lnSpc>
                <a:spcPts val="3400"/>
              </a:lnSpc>
            </a:pPr>
            <a:r>
              <a:rPr lang="en-US" sz="2807" b="0" i="0" spc="-96" baseline="0">
                <a:solidFill>
                  <a:schemeClr val="bg1"/>
                </a:solidFill>
              </a:rPr>
              <a:t>Optional content</a:t>
            </a:r>
            <a:r>
              <a:rPr lang="en-GB" sz="2807" b="0" i="0" spc="-96" baseline="0">
                <a:solidFill>
                  <a:schemeClr val="bg1"/>
                </a:solidFill>
              </a:rPr>
              <a:t/>
            </a:r>
            <a:br>
              <a:rPr lang="en-GB" sz="2807" b="0" i="0" spc="-96" baseline="0">
                <a:solidFill>
                  <a:schemeClr val="bg1"/>
                </a:solidFill>
              </a:rPr>
            </a:br>
            <a:r>
              <a:rPr lang="en-GB" sz="2807" b="0" i="0" spc="-96" baseline="0">
                <a:solidFill>
                  <a:schemeClr val="bg1"/>
                </a:solidFill>
              </a:rPr>
              <a:t>sub-heading</a:t>
            </a:r>
            <a:endParaRPr lang="en-US" sz="2807" b="0" i="0" spc="-96" baseline="0">
              <a:solidFill>
                <a:schemeClr val="bg1"/>
              </a:solidFill>
            </a:endParaRPr>
          </a:p>
        </p:txBody>
      </p:sp>
      <p:sp>
        <p:nvSpPr>
          <p:cNvPr id="7" name="Text Placeholder 10">
            <a:extLst>
              <a:ext uri="{FF2B5EF4-FFF2-40B4-BE49-F238E27FC236}">
                <a16:creationId xmlns:a16="http://schemas.microsoft.com/office/drawing/2014/main" id="{E9AFC9A7-03A2-689D-5D8A-095C3B94C621}"/>
              </a:ext>
            </a:extLst>
          </p:cNvPr>
          <p:cNvSpPr>
            <a:spLocks noGrp="1"/>
          </p:cNvSpPr>
          <p:nvPr>
            <p:ph type="body" sz="quarter" idx="12" hasCustomPrompt="1"/>
          </p:nvPr>
        </p:nvSpPr>
        <p:spPr>
          <a:xfrm>
            <a:off x="804578" y="6425996"/>
            <a:ext cx="4477859" cy="277972"/>
          </a:xfrm>
          <a:prstGeom prst="rect">
            <a:avLst/>
          </a:prstGeom>
        </p:spPr>
        <p:txBody>
          <a:bodyPr/>
          <a:lstStyle>
            <a:lvl1pPr marL="0" indent="0" algn="l" defTabSz="802020" rtl="0" eaLnBrk="1" latinLnBrk="0" hangingPunct="1">
              <a:buNone/>
              <a:defRPr lang="en-US" sz="1228" b="1" kern="1200" spc="-9" baseline="0" dirty="0" smtClean="0">
                <a:solidFill>
                  <a:schemeClr val="bg1"/>
                </a:solidFill>
                <a:latin typeface="+mj-lt"/>
                <a:ea typeface="+mn-ea"/>
                <a:cs typeface="+mn-cs"/>
              </a:defRPr>
            </a:lvl1pPr>
            <a:lvl2pPr marL="0" algn="l" defTabSz="802020" rtl="0" eaLnBrk="1" latinLnBrk="0" hangingPunct="1">
              <a:defRPr lang="en-US" sz="1228" b="1" kern="1200" spc="-9" baseline="0" dirty="0" smtClean="0">
                <a:solidFill>
                  <a:schemeClr val="bg1"/>
                </a:solidFill>
                <a:latin typeface="+mj-lt"/>
                <a:ea typeface="+mn-ea"/>
                <a:cs typeface="+mn-cs"/>
              </a:defRPr>
            </a:lvl2pPr>
            <a:lvl3pPr marL="0" algn="l" defTabSz="802020" rtl="0" eaLnBrk="1" latinLnBrk="0" hangingPunct="1">
              <a:defRPr lang="en-US" sz="1228" b="1" kern="1200" spc="-9" baseline="0" dirty="0" smtClean="0">
                <a:solidFill>
                  <a:schemeClr val="bg1"/>
                </a:solidFill>
                <a:latin typeface="+mj-lt"/>
                <a:ea typeface="+mn-ea"/>
                <a:cs typeface="+mn-cs"/>
              </a:defRPr>
            </a:lvl3pPr>
            <a:lvl4pPr marL="0" algn="l" defTabSz="802020" rtl="0" eaLnBrk="1" latinLnBrk="0" hangingPunct="1">
              <a:defRPr lang="en-US" sz="1228" b="1" kern="1200" spc="-9" baseline="0" dirty="0" smtClean="0">
                <a:solidFill>
                  <a:schemeClr val="bg1"/>
                </a:solidFill>
                <a:latin typeface="+mj-lt"/>
                <a:ea typeface="+mn-ea"/>
                <a:cs typeface="+mn-cs"/>
              </a:defRPr>
            </a:lvl4pPr>
            <a:lvl5pPr marL="0" algn="l" defTabSz="802020" rtl="0" eaLnBrk="1" latinLnBrk="0" hangingPunct="1">
              <a:defRPr lang="en-GB" sz="1228" b="1" kern="1200" spc="-9" baseline="0" dirty="0">
                <a:solidFill>
                  <a:schemeClr val="bg1"/>
                </a:solidFill>
                <a:latin typeface="+mj-lt"/>
                <a:ea typeface="+mn-ea"/>
                <a:cs typeface="+mn-cs"/>
              </a:defRPr>
            </a:lvl5pPr>
          </a:lstStyle>
          <a:p>
            <a:r>
              <a:rPr lang="en-GB"/>
              <a:t>CONTENT LEVEL THREE – APRIL 2024</a:t>
            </a:r>
          </a:p>
        </p:txBody>
      </p:sp>
    </p:spTree>
    <p:extLst>
      <p:ext uri="{BB962C8B-B14F-4D97-AF65-F5344CB8AC3E}">
        <p14:creationId xmlns:p14="http://schemas.microsoft.com/office/powerpoint/2010/main" val="23919562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MAIN cyan">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32D35F6E-D681-E8E6-4A15-5A4C94BF7FC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0" y="472"/>
            <a:ext cx="10693400" cy="7555556"/>
          </a:xfrm>
          <a:prstGeom prst="rect">
            <a:avLst/>
          </a:prstGeom>
        </p:spPr>
      </p:pic>
      <p:sp>
        <p:nvSpPr>
          <p:cNvPr id="3" name="Text Placeholder 2">
            <a:extLst>
              <a:ext uri="{FF2B5EF4-FFF2-40B4-BE49-F238E27FC236}">
                <a16:creationId xmlns:a16="http://schemas.microsoft.com/office/drawing/2014/main" id="{81AD5477-1666-7CCF-2718-A38A76A575EB}"/>
              </a:ext>
            </a:extLst>
          </p:cNvPr>
          <p:cNvSpPr>
            <a:spLocks noGrp="1"/>
          </p:cNvSpPr>
          <p:nvPr>
            <p:ph type="body" sz="quarter" idx="10" hasCustomPrompt="1"/>
          </p:nvPr>
        </p:nvSpPr>
        <p:spPr>
          <a:xfrm>
            <a:off x="812289" y="2451021"/>
            <a:ext cx="4534411" cy="2712014"/>
          </a:xfrm>
          <a:prstGeom prst="rect">
            <a:avLst/>
          </a:prstGeom>
        </p:spPr>
        <p:txBody>
          <a:bodyPr anchor="b" anchorCtr="0"/>
          <a:lstStyle>
            <a:lvl1pPr marL="0" indent="0" algn="l" defTabSz="802020" rtl="0" eaLnBrk="1" latinLnBrk="0" hangingPunct="1">
              <a:lnSpc>
                <a:spcPts val="4386"/>
              </a:lnSpc>
              <a:spcBef>
                <a:spcPct val="0"/>
              </a:spcBef>
              <a:buNone/>
              <a:defRPr lang="en-US" sz="4736" b="1" i="0" kern="1200" cap="all" spc="140" baseline="0" dirty="0" smtClean="0">
                <a:solidFill>
                  <a:schemeClr val="bg1"/>
                </a:solidFill>
                <a:latin typeface="+mj-lt"/>
                <a:ea typeface="+mj-ea"/>
                <a:cs typeface="+mj-cs"/>
              </a:defRPr>
            </a:lvl1pPr>
            <a:lvl2pPr marL="0" indent="0" algn="l" defTabSz="802020" rtl="0" eaLnBrk="1" latinLnBrk="0" hangingPunct="1">
              <a:lnSpc>
                <a:spcPts val="4386"/>
              </a:lnSpc>
              <a:spcBef>
                <a:spcPct val="0"/>
              </a:spcBef>
              <a:buNone/>
              <a:defRPr lang="en-US" sz="4736" b="1" i="0" kern="1200" cap="all" spc="140" baseline="0" dirty="0" smtClean="0">
                <a:solidFill>
                  <a:schemeClr val="bg1"/>
                </a:solidFill>
                <a:latin typeface="+mj-lt"/>
                <a:ea typeface="+mj-ea"/>
                <a:cs typeface="+mj-cs"/>
              </a:defRPr>
            </a:lvl2pPr>
            <a:lvl3pPr marL="0" indent="0" algn="l" defTabSz="802020" rtl="0" eaLnBrk="1" latinLnBrk="0" hangingPunct="1">
              <a:lnSpc>
                <a:spcPts val="4386"/>
              </a:lnSpc>
              <a:spcBef>
                <a:spcPct val="0"/>
              </a:spcBef>
              <a:buNone/>
              <a:defRPr lang="en-US" sz="4736" b="1" i="0" kern="1200" cap="all" spc="140" baseline="0" dirty="0" smtClean="0">
                <a:solidFill>
                  <a:schemeClr val="bg1"/>
                </a:solidFill>
                <a:latin typeface="+mj-lt"/>
                <a:ea typeface="+mj-ea"/>
                <a:cs typeface="+mj-cs"/>
              </a:defRPr>
            </a:lvl3pPr>
            <a:lvl4pPr marL="0" indent="0" algn="l" defTabSz="802020" rtl="0" eaLnBrk="1" latinLnBrk="0" hangingPunct="1">
              <a:lnSpc>
                <a:spcPts val="4386"/>
              </a:lnSpc>
              <a:spcBef>
                <a:spcPct val="0"/>
              </a:spcBef>
              <a:buNone/>
              <a:defRPr lang="en-US" sz="4736" b="1" i="0" kern="1200" cap="all" spc="140" baseline="0" dirty="0" smtClean="0">
                <a:solidFill>
                  <a:schemeClr val="bg1"/>
                </a:solidFill>
                <a:latin typeface="+mj-lt"/>
                <a:ea typeface="+mj-ea"/>
                <a:cs typeface="+mj-cs"/>
              </a:defRPr>
            </a:lvl4pPr>
            <a:lvl5pPr marL="0" indent="0" algn="l" defTabSz="802020" rtl="0" eaLnBrk="1" latinLnBrk="0" hangingPunct="1">
              <a:lnSpc>
                <a:spcPts val="4386"/>
              </a:lnSpc>
              <a:spcBef>
                <a:spcPct val="0"/>
              </a:spcBef>
              <a:buNone/>
              <a:defRPr lang="en-GB" sz="4736" b="1" i="0" kern="1200" cap="all" spc="140" baseline="0" dirty="0">
                <a:solidFill>
                  <a:schemeClr val="bg1"/>
                </a:solidFill>
                <a:latin typeface="+mj-lt"/>
                <a:ea typeface="+mj-ea"/>
                <a:cs typeface="+mj-cs"/>
              </a:defRPr>
            </a:lvl5pPr>
          </a:lstStyle>
          <a:p>
            <a:pPr algn="l">
              <a:lnSpc>
                <a:spcPts val="5000"/>
              </a:lnSpc>
            </a:pPr>
            <a:r>
              <a:rPr lang="en-US" sz="4736" b="1" i="0" cap="all" spc="140" baseline="0">
                <a:solidFill>
                  <a:schemeClr val="bg1"/>
                </a:solidFill>
              </a:rPr>
              <a:t>MAIN</a:t>
            </a:r>
            <a:r>
              <a:rPr lang="en-US" sz="4736" b="1" i="0" cap="all" spc="140" baseline="0">
                <a:solidFill>
                  <a:schemeClr val="accent4"/>
                </a:solidFill>
              </a:rPr>
              <a:t/>
            </a:r>
            <a:br>
              <a:rPr lang="en-US" sz="4736" b="1" i="0" cap="all" spc="140" baseline="0">
                <a:solidFill>
                  <a:schemeClr val="accent4"/>
                </a:solidFill>
              </a:rPr>
            </a:br>
            <a:r>
              <a:rPr lang="en-US" sz="4736" b="1" i="0" cap="all" spc="140" baseline="0">
                <a:solidFill>
                  <a:schemeClr val="tx2"/>
                </a:solidFill>
              </a:rPr>
              <a:t>HEADLINE</a:t>
            </a:r>
            <a:endParaRPr lang="en-GB" sz="4736" b="1" i="0" cap="all" spc="140" baseline="0">
              <a:solidFill>
                <a:schemeClr val="tx2"/>
              </a:solidFill>
            </a:endParaRPr>
          </a:p>
        </p:txBody>
      </p:sp>
      <p:sp>
        <p:nvSpPr>
          <p:cNvPr id="6" name="Text Placeholder 5">
            <a:extLst>
              <a:ext uri="{FF2B5EF4-FFF2-40B4-BE49-F238E27FC236}">
                <a16:creationId xmlns:a16="http://schemas.microsoft.com/office/drawing/2014/main" id="{6EE2CB68-5DDE-BAF5-5D04-9EBEDDFD4947}"/>
              </a:ext>
            </a:extLst>
          </p:cNvPr>
          <p:cNvSpPr>
            <a:spLocks noGrp="1"/>
          </p:cNvSpPr>
          <p:nvPr>
            <p:ph type="body" sz="quarter" idx="11" hasCustomPrompt="1"/>
          </p:nvPr>
        </p:nvSpPr>
        <p:spPr>
          <a:xfrm>
            <a:off x="796330" y="5095223"/>
            <a:ext cx="4550370" cy="1637242"/>
          </a:xfrm>
          <a:prstGeom prst="rect">
            <a:avLst/>
          </a:prstGeom>
        </p:spPr>
        <p:txBody>
          <a:bodyPr/>
          <a:lstStyle>
            <a:lvl1pPr marL="0" indent="0" algn="l" defTabSz="802020" rtl="0" eaLnBrk="1" latinLnBrk="0" hangingPunct="1">
              <a:lnSpc>
                <a:spcPts val="2982"/>
              </a:lnSpc>
              <a:spcBef>
                <a:spcPct val="0"/>
              </a:spcBef>
              <a:buNone/>
              <a:defRPr lang="en-US" sz="2807" b="0" i="0" kern="1200" spc="-96" baseline="0" dirty="0" smtClean="0">
                <a:solidFill>
                  <a:schemeClr val="bg1"/>
                </a:solidFill>
                <a:latin typeface="+mj-lt"/>
                <a:ea typeface="+mj-ea"/>
                <a:cs typeface="+mj-cs"/>
              </a:defRPr>
            </a:lvl1pPr>
            <a:lvl2pPr marL="0" indent="0" algn="l" defTabSz="802020" rtl="0" eaLnBrk="1" latinLnBrk="0" hangingPunct="1">
              <a:lnSpc>
                <a:spcPts val="2982"/>
              </a:lnSpc>
              <a:spcBef>
                <a:spcPct val="0"/>
              </a:spcBef>
              <a:buNone/>
              <a:defRPr lang="en-US" sz="2807" b="0" i="0" kern="1200" spc="-96" baseline="0" dirty="0" smtClean="0">
                <a:solidFill>
                  <a:schemeClr val="bg1"/>
                </a:solidFill>
                <a:latin typeface="+mj-lt"/>
                <a:ea typeface="+mj-ea"/>
                <a:cs typeface="+mj-cs"/>
              </a:defRPr>
            </a:lvl2pPr>
            <a:lvl3pPr marL="0" indent="0" algn="l" defTabSz="802020" rtl="0" eaLnBrk="1" latinLnBrk="0" hangingPunct="1">
              <a:lnSpc>
                <a:spcPts val="2982"/>
              </a:lnSpc>
              <a:spcBef>
                <a:spcPct val="0"/>
              </a:spcBef>
              <a:buNone/>
              <a:defRPr lang="en-US" sz="2807" b="0" i="0" kern="1200" spc="-96" baseline="0" dirty="0" smtClean="0">
                <a:solidFill>
                  <a:schemeClr val="bg1"/>
                </a:solidFill>
                <a:latin typeface="+mj-lt"/>
                <a:ea typeface="+mj-ea"/>
                <a:cs typeface="+mj-cs"/>
              </a:defRPr>
            </a:lvl3pPr>
            <a:lvl4pPr marL="0" indent="0" algn="l" defTabSz="802020" rtl="0" eaLnBrk="1" latinLnBrk="0" hangingPunct="1">
              <a:lnSpc>
                <a:spcPts val="2982"/>
              </a:lnSpc>
              <a:spcBef>
                <a:spcPct val="0"/>
              </a:spcBef>
              <a:buNone/>
              <a:defRPr lang="en-US" sz="2807" b="0" i="0" kern="1200" spc="-96" baseline="0" dirty="0" smtClean="0">
                <a:solidFill>
                  <a:schemeClr val="bg1"/>
                </a:solidFill>
                <a:latin typeface="+mj-lt"/>
                <a:ea typeface="+mj-ea"/>
                <a:cs typeface="+mj-cs"/>
              </a:defRPr>
            </a:lvl4pPr>
            <a:lvl5pPr marL="0" indent="0" algn="l" defTabSz="802020" rtl="0" eaLnBrk="1" latinLnBrk="0" hangingPunct="1">
              <a:lnSpc>
                <a:spcPts val="2982"/>
              </a:lnSpc>
              <a:spcBef>
                <a:spcPct val="0"/>
              </a:spcBef>
              <a:buNone/>
              <a:defRPr lang="en-GB" sz="2807" b="0" i="0" kern="1200" spc="-96" baseline="0" dirty="0">
                <a:solidFill>
                  <a:schemeClr val="bg1"/>
                </a:solidFill>
                <a:latin typeface="+mj-lt"/>
                <a:ea typeface="+mj-ea"/>
                <a:cs typeface="+mj-cs"/>
              </a:defRPr>
            </a:lvl5pPr>
          </a:lstStyle>
          <a:p>
            <a:pPr algn="l">
              <a:lnSpc>
                <a:spcPts val="3400"/>
              </a:lnSpc>
            </a:pPr>
            <a:r>
              <a:rPr lang="en-US" sz="2807" b="0" i="0" spc="-96" baseline="0">
                <a:solidFill>
                  <a:schemeClr val="bg1"/>
                </a:solidFill>
              </a:rPr>
              <a:t>Optional content</a:t>
            </a:r>
            <a:r>
              <a:rPr lang="en-GB" sz="2807" b="0" i="0" spc="-96" baseline="0">
                <a:solidFill>
                  <a:schemeClr val="bg1"/>
                </a:solidFill>
              </a:rPr>
              <a:t/>
            </a:r>
            <a:br>
              <a:rPr lang="en-GB" sz="2807" b="0" i="0" spc="-96" baseline="0">
                <a:solidFill>
                  <a:schemeClr val="bg1"/>
                </a:solidFill>
              </a:rPr>
            </a:br>
            <a:r>
              <a:rPr lang="en-GB" sz="2807" b="0" i="0" spc="-96" baseline="0">
                <a:solidFill>
                  <a:schemeClr val="bg1"/>
                </a:solidFill>
              </a:rPr>
              <a:t>sub-heading</a:t>
            </a:r>
            <a:endParaRPr lang="en-US" sz="2807" b="0" i="0" spc="-96" baseline="0">
              <a:solidFill>
                <a:schemeClr val="bg1"/>
              </a:solidFill>
            </a:endParaRPr>
          </a:p>
        </p:txBody>
      </p:sp>
      <p:sp>
        <p:nvSpPr>
          <p:cNvPr id="11" name="Text Placeholder 10">
            <a:extLst>
              <a:ext uri="{FF2B5EF4-FFF2-40B4-BE49-F238E27FC236}">
                <a16:creationId xmlns:a16="http://schemas.microsoft.com/office/drawing/2014/main" id="{ED1CA1C4-1C2A-9125-290E-C2F069668E71}"/>
              </a:ext>
            </a:extLst>
          </p:cNvPr>
          <p:cNvSpPr>
            <a:spLocks noGrp="1"/>
          </p:cNvSpPr>
          <p:nvPr>
            <p:ph type="body" sz="quarter" idx="12" hasCustomPrompt="1"/>
          </p:nvPr>
        </p:nvSpPr>
        <p:spPr>
          <a:xfrm>
            <a:off x="804578" y="6425996"/>
            <a:ext cx="4477859" cy="277972"/>
          </a:xfrm>
          <a:prstGeom prst="rect">
            <a:avLst/>
          </a:prstGeom>
        </p:spPr>
        <p:txBody>
          <a:bodyPr/>
          <a:lstStyle>
            <a:lvl1pPr marL="0" indent="0" algn="l" defTabSz="802020" rtl="0" eaLnBrk="1" latinLnBrk="0" hangingPunct="1">
              <a:buNone/>
              <a:defRPr lang="en-US" sz="1228" b="1" kern="1200" spc="-9" baseline="0" dirty="0" smtClean="0">
                <a:solidFill>
                  <a:schemeClr val="bg1"/>
                </a:solidFill>
                <a:latin typeface="+mj-lt"/>
                <a:ea typeface="+mn-ea"/>
                <a:cs typeface="+mn-cs"/>
              </a:defRPr>
            </a:lvl1pPr>
            <a:lvl2pPr marL="0" algn="l" defTabSz="802020" rtl="0" eaLnBrk="1" latinLnBrk="0" hangingPunct="1">
              <a:defRPr lang="en-US" sz="1228" b="1" kern="1200" spc="-9" baseline="0" dirty="0" smtClean="0">
                <a:solidFill>
                  <a:schemeClr val="bg1"/>
                </a:solidFill>
                <a:latin typeface="+mj-lt"/>
                <a:ea typeface="+mn-ea"/>
                <a:cs typeface="+mn-cs"/>
              </a:defRPr>
            </a:lvl2pPr>
            <a:lvl3pPr marL="0" algn="l" defTabSz="802020" rtl="0" eaLnBrk="1" latinLnBrk="0" hangingPunct="1">
              <a:defRPr lang="en-US" sz="1228" b="1" kern="1200" spc="-9" baseline="0" dirty="0" smtClean="0">
                <a:solidFill>
                  <a:schemeClr val="bg1"/>
                </a:solidFill>
                <a:latin typeface="+mj-lt"/>
                <a:ea typeface="+mn-ea"/>
                <a:cs typeface="+mn-cs"/>
              </a:defRPr>
            </a:lvl3pPr>
            <a:lvl4pPr marL="0" algn="l" defTabSz="802020" rtl="0" eaLnBrk="1" latinLnBrk="0" hangingPunct="1">
              <a:defRPr lang="en-US" sz="1228" b="1" kern="1200" spc="-9" baseline="0" dirty="0" smtClean="0">
                <a:solidFill>
                  <a:schemeClr val="bg1"/>
                </a:solidFill>
                <a:latin typeface="+mj-lt"/>
                <a:ea typeface="+mn-ea"/>
                <a:cs typeface="+mn-cs"/>
              </a:defRPr>
            </a:lvl4pPr>
            <a:lvl5pPr marL="0" algn="l" defTabSz="802020" rtl="0" eaLnBrk="1" latinLnBrk="0" hangingPunct="1">
              <a:defRPr lang="en-GB" sz="1228" b="1" kern="1200" spc="-9" baseline="0" dirty="0">
                <a:solidFill>
                  <a:schemeClr val="bg1"/>
                </a:solidFill>
                <a:latin typeface="+mj-lt"/>
                <a:ea typeface="+mn-ea"/>
                <a:cs typeface="+mn-cs"/>
              </a:defRPr>
            </a:lvl5pPr>
          </a:lstStyle>
          <a:p>
            <a:r>
              <a:rPr lang="en-GB"/>
              <a:t>CONTENT LEVEL THREE – APRIL 2024</a:t>
            </a:r>
          </a:p>
        </p:txBody>
      </p:sp>
    </p:spTree>
    <p:extLst>
      <p:ext uri="{BB962C8B-B14F-4D97-AF65-F5344CB8AC3E}">
        <p14:creationId xmlns:p14="http://schemas.microsoft.com/office/powerpoint/2010/main" val="75615437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MAIN re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69E631D2-9ADB-3BCB-4CBA-CD35F997F73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0" y="472"/>
            <a:ext cx="10693400" cy="7555556"/>
          </a:xfrm>
          <a:prstGeom prst="rect">
            <a:avLst/>
          </a:prstGeom>
        </p:spPr>
      </p:pic>
      <p:sp>
        <p:nvSpPr>
          <p:cNvPr id="2" name="Text Placeholder 2">
            <a:extLst>
              <a:ext uri="{FF2B5EF4-FFF2-40B4-BE49-F238E27FC236}">
                <a16:creationId xmlns:a16="http://schemas.microsoft.com/office/drawing/2014/main" id="{98FF3277-99BE-9876-7265-249373F40F33}"/>
              </a:ext>
            </a:extLst>
          </p:cNvPr>
          <p:cNvSpPr>
            <a:spLocks noGrp="1"/>
          </p:cNvSpPr>
          <p:nvPr>
            <p:ph type="body" sz="quarter" idx="10" hasCustomPrompt="1"/>
          </p:nvPr>
        </p:nvSpPr>
        <p:spPr>
          <a:xfrm>
            <a:off x="812289" y="2451021"/>
            <a:ext cx="4534411" cy="2712014"/>
          </a:xfrm>
          <a:prstGeom prst="rect">
            <a:avLst/>
          </a:prstGeom>
        </p:spPr>
        <p:txBody>
          <a:bodyPr anchor="b" anchorCtr="0"/>
          <a:lstStyle>
            <a:lvl1pPr marL="0" indent="0" algn="l" defTabSz="802020" rtl="0" eaLnBrk="1" latinLnBrk="0" hangingPunct="1">
              <a:lnSpc>
                <a:spcPts val="4386"/>
              </a:lnSpc>
              <a:spcBef>
                <a:spcPct val="0"/>
              </a:spcBef>
              <a:buNone/>
              <a:defRPr lang="en-US" sz="4736" b="1" i="0" kern="1200" cap="all" spc="140" baseline="0" dirty="0" smtClean="0">
                <a:solidFill>
                  <a:schemeClr val="accent5"/>
                </a:solidFill>
                <a:latin typeface="+mj-lt"/>
                <a:ea typeface="+mj-ea"/>
                <a:cs typeface="+mj-cs"/>
              </a:defRPr>
            </a:lvl1pPr>
            <a:lvl2pPr marL="0" indent="0" algn="l" defTabSz="802020" rtl="0" eaLnBrk="1" latinLnBrk="0" hangingPunct="1">
              <a:lnSpc>
                <a:spcPts val="4386"/>
              </a:lnSpc>
              <a:spcBef>
                <a:spcPct val="0"/>
              </a:spcBef>
              <a:buNone/>
              <a:defRPr lang="en-US" sz="4736" b="1" i="0" kern="1200" cap="all" spc="140" baseline="0" dirty="0" smtClean="0">
                <a:solidFill>
                  <a:schemeClr val="bg1"/>
                </a:solidFill>
                <a:latin typeface="+mj-lt"/>
                <a:ea typeface="+mj-ea"/>
                <a:cs typeface="+mj-cs"/>
              </a:defRPr>
            </a:lvl2pPr>
            <a:lvl3pPr marL="0" indent="0" algn="l" defTabSz="802020" rtl="0" eaLnBrk="1" latinLnBrk="0" hangingPunct="1">
              <a:lnSpc>
                <a:spcPts val="4386"/>
              </a:lnSpc>
              <a:spcBef>
                <a:spcPct val="0"/>
              </a:spcBef>
              <a:buNone/>
              <a:defRPr lang="en-US" sz="4736" b="1" i="0" kern="1200" cap="all" spc="140" baseline="0" dirty="0" smtClean="0">
                <a:solidFill>
                  <a:schemeClr val="bg1"/>
                </a:solidFill>
                <a:latin typeface="+mj-lt"/>
                <a:ea typeface="+mj-ea"/>
                <a:cs typeface="+mj-cs"/>
              </a:defRPr>
            </a:lvl3pPr>
            <a:lvl4pPr marL="0" indent="0" algn="l" defTabSz="802020" rtl="0" eaLnBrk="1" latinLnBrk="0" hangingPunct="1">
              <a:lnSpc>
                <a:spcPts val="4386"/>
              </a:lnSpc>
              <a:spcBef>
                <a:spcPct val="0"/>
              </a:spcBef>
              <a:buNone/>
              <a:defRPr lang="en-US" sz="4736" b="1" i="0" kern="1200" cap="all" spc="140" baseline="0" dirty="0" smtClean="0">
                <a:solidFill>
                  <a:schemeClr val="bg1"/>
                </a:solidFill>
                <a:latin typeface="+mj-lt"/>
                <a:ea typeface="+mj-ea"/>
                <a:cs typeface="+mj-cs"/>
              </a:defRPr>
            </a:lvl4pPr>
            <a:lvl5pPr marL="0" indent="0" algn="l" defTabSz="802020" rtl="0" eaLnBrk="1" latinLnBrk="0" hangingPunct="1">
              <a:lnSpc>
                <a:spcPts val="4386"/>
              </a:lnSpc>
              <a:spcBef>
                <a:spcPct val="0"/>
              </a:spcBef>
              <a:buNone/>
              <a:defRPr lang="en-GB" sz="4736" b="1" i="0" kern="1200" cap="all" spc="140" baseline="0" dirty="0">
                <a:solidFill>
                  <a:schemeClr val="bg1"/>
                </a:solidFill>
                <a:latin typeface="+mj-lt"/>
                <a:ea typeface="+mj-ea"/>
                <a:cs typeface="+mj-cs"/>
              </a:defRPr>
            </a:lvl5pPr>
          </a:lstStyle>
          <a:p>
            <a:pPr algn="l">
              <a:lnSpc>
                <a:spcPts val="5000"/>
              </a:lnSpc>
            </a:pPr>
            <a:r>
              <a:rPr lang="en-US" sz="4736" b="1" i="0" cap="all" spc="140" baseline="0">
                <a:solidFill>
                  <a:schemeClr val="bg1"/>
                </a:solidFill>
              </a:rPr>
              <a:t>MAIN</a:t>
            </a:r>
            <a:r>
              <a:rPr lang="en-US" sz="4736" b="1" i="0" cap="all" spc="140" baseline="0">
                <a:solidFill>
                  <a:schemeClr val="accent4"/>
                </a:solidFill>
              </a:rPr>
              <a:t/>
            </a:r>
            <a:br>
              <a:rPr lang="en-US" sz="4736" b="1" i="0" cap="all" spc="140" baseline="0">
                <a:solidFill>
                  <a:schemeClr val="accent4"/>
                </a:solidFill>
              </a:rPr>
            </a:br>
            <a:r>
              <a:rPr lang="en-US" sz="4736" b="1" i="0" cap="all" spc="140" baseline="0">
                <a:solidFill>
                  <a:schemeClr val="tx2"/>
                </a:solidFill>
              </a:rPr>
              <a:t>HEADLINE</a:t>
            </a:r>
            <a:endParaRPr lang="en-GB" sz="4736" b="1" i="0" cap="all" spc="140" baseline="0">
              <a:solidFill>
                <a:schemeClr val="tx2"/>
              </a:solidFill>
            </a:endParaRPr>
          </a:p>
        </p:txBody>
      </p:sp>
      <p:sp>
        <p:nvSpPr>
          <p:cNvPr id="4" name="Text Placeholder 5">
            <a:extLst>
              <a:ext uri="{FF2B5EF4-FFF2-40B4-BE49-F238E27FC236}">
                <a16:creationId xmlns:a16="http://schemas.microsoft.com/office/drawing/2014/main" id="{EAF868EB-8429-07E4-221D-B4C83A0999F3}"/>
              </a:ext>
            </a:extLst>
          </p:cNvPr>
          <p:cNvSpPr>
            <a:spLocks noGrp="1"/>
          </p:cNvSpPr>
          <p:nvPr>
            <p:ph type="body" sz="quarter" idx="11" hasCustomPrompt="1"/>
          </p:nvPr>
        </p:nvSpPr>
        <p:spPr>
          <a:xfrm>
            <a:off x="796330" y="5095223"/>
            <a:ext cx="4550370" cy="1637242"/>
          </a:xfrm>
          <a:prstGeom prst="rect">
            <a:avLst/>
          </a:prstGeom>
        </p:spPr>
        <p:txBody>
          <a:bodyPr/>
          <a:lstStyle>
            <a:lvl1pPr marL="0" indent="0" algn="l" defTabSz="802020" rtl="0" eaLnBrk="1" latinLnBrk="0" hangingPunct="1">
              <a:lnSpc>
                <a:spcPts val="2982"/>
              </a:lnSpc>
              <a:spcBef>
                <a:spcPct val="0"/>
              </a:spcBef>
              <a:buNone/>
              <a:defRPr lang="en-US" sz="2807" b="0" i="0" kern="1200" spc="-96" baseline="0" dirty="0" smtClean="0">
                <a:solidFill>
                  <a:schemeClr val="bg1"/>
                </a:solidFill>
                <a:latin typeface="+mj-lt"/>
                <a:ea typeface="+mj-ea"/>
                <a:cs typeface="+mj-cs"/>
              </a:defRPr>
            </a:lvl1pPr>
            <a:lvl2pPr marL="0" indent="0" algn="l" defTabSz="802020" rtl="0" eaLnBrk="1" latinLnBrk="0" hangingPunct="1">
              <a:lnSpc>
                <a:spcPts val="2982"/>
              </a:lnSpc>
              <a:spcBef>
                <a:spcPct val="0"/>
              </a:spcBef>
              <a:buNone/>
              <a:defRPr lang="en-US" sz="2807" b="0" i="0" kern="1200" spc="-96" baseline="0" dirty="0" smtClean="0">
                <a:solidFill>
                  <a:schemeClr val="bg1"/>
                </a:solidFill>
                <a:latin typeface="+mj-lt"/>
                <a:ea typeface="+mj-ea"/>
                <a:cs typeface="+mj-cs"/>
              </a:defRPr>
            </a:lvl2pPr>
            <a:lvl3pPr marL="0" indent="0" algn="l" defTabSz="802020" rtl="0" eaLnBrk="1" latinLnBrk="0" hangingPunct="1">
              <a:lnSpc>
                <a:spcPts val="2982"/>
              </a:lnSpc>
              <a:spcBef>
                <a:spcPct val="0"/>
              </a:spcBef>
              <a:buNone/>
              <a:defRPr lang="en-US" sz="2807" b="0" i="0" kern="1200" spc="-96" baseline="0" dirty="0" smtClean="0">
                <a:solidFill>
                  <a:schemeClr val="bg1"/>
                </a:solidFill>
                <a:latin typeface="+mj-lt"/>
                <a:ea typeface="+mj-ea"/>
                <a:cs typeface="+mj-cs"/>
              </a:defRPr>
            </a:lvl3pPr>
            <a:lvl4pPr marL="0" indent="0" algn="l" defTabSz="802020" rtl="0" eaLnBrk="1" latinLnBrk="0" hangingPunct="1">
              <a:lnSpc>
                <a:spcPts val="2982"/>
              </a:lnSpc>
              <a:spcBef>
                <a:spcPct val="0"/>
              </a:spcBef>
              <a:buNone/>
              <a:defRPr lang="en-US" sz="2807" b="0" i="0" kern="1200" spc="-96" baseline="0" dirty="0" smtClean="0">
                <a:solidFill>
                  <a:schemeClr val="bg1"/>
                </a:solidFill>
                <a:latin typeface="+mj-lt"/>
                <a:ea typeface="+mj-ea"/>
                <a:cs typeface="+mj-cs"/>
              </a:defRPr>
            </a:lvl4pPr>
            <a:lvl5pPr marL="0" indent="0" algn="l" defTabSz="802020" rtl="0" eaLnBrk="1" latinLnBrk="0" hangingPunct="1">
              <a:lnSpc>
                <a:spcPts val="2982"/>
              </a:lnSpc>
              <a:spcBef>
                <a:spcPct val="0"/>
              </a:spcBef>
              <a:buNone/>
              <a:defRPr lang="en-GB" sz="2807" b="0" i="0" kern="1200" spc="-96" baseline="0" dirty="0">
                <a:solidFill>
                  <a:schemeClr val="bg1"/>
                </a:solidFill>
                <a:latin typeface="+mj-lt"/>
                <a:ea typeface="+mj-ea"/>
                <a:cs typeface="+mj-cs"/>
              </a:defRPr>
            </a:lvl5pPr>
          </a:lstStyle>
          <a:p>
            <a:pPr algn="l">
              <a:lnSpc>
                <a:spcPts val="3400"/>
              </a:lnSpc>
            </a:pPr>
            <a:r>
              <a:rPr lang="en-US" sz="2807" b="0" i="0" spc="-96" baseline="0">
                <a:solidFill>
                  <a:schemeClr val="bg1"/>
                </a:solidFill>
              </a:rPr>
              <a:t>Optional content</a:t>
            </a:r>
            <a:r>
              <a:rPr lang="en-GB" sz="2807" b="0" i="0" spc="-96" baseline="0">
                <a:solidFill>
                  <a:schemeClr val="bg1"/>
                </a:solidFill>
              </a:rPr>
              <a:t/>
            </a:r>
            <a:br>
              <a:rPr lang="en-GB" sz="2807" b="0" i="0" spc="-96" baseline="0">
                <a:solidFill>
                  <a:schemeClr val="bg1"/>
                </a:solidFill>
              </a:rPr>
            </a:br>
            <a:r>
              <a:rPr lang="en-GB" sz="2807" b="0" i="0" spc="-96" baseline="0">
                <a:solidFill>
                  <a:schemeClr val="bg1"/>
                </a:solidFill>
              </a:rPr>
              <a:t>sub-heading</a:t>
            </a:r>
            <a:endParaRPr lang="en-US" sz="2807" b="0" i="0" spc="-96" baseline="0">
              <a:solidFill>
                <a:schemeClr val="bg1"/>
              </a:solidFill>
            </a:endParaRPr>
          </a:p>
        </p:txBody>
      </p:sp>
      <p:sp>
        <p:nvSpPr>
          <p:cNvPr id="6" name="Text Placeholder 10">
            <a:extLst>
              <a:ext uri="{FF2B5EF4-FFF2-40B4-BE49-F238E27FC236}">
                <a16:creationId xmlns:a16="http://schemas.microsoft.com/office/drawing/2014/main" id="{4BF0C9CA-4630-C791-B975-B6E35199CF92}"/>
              </a:ext>
            </a:extLst>
          </p:cNvPr>
          <p:cNvSpPr>
            <a:spLocks noGrp="1"/>
          </p:cNvSpPr>
          <p:nvPr>
            <p:ph type="body" sz="quarter" idx="12" hasCustomPrompt="1"/>
          </p:nvPr>
        </p:nvSpPr>
        <p:spPr>
          <a:xfrm>
            <a:off x="804578" y="6425996"/>
            <a:ext cx="4477859" cy="277972"/>
          </a:xfrm>
          <a:prstGeom prst="rect">
            <a:avLst/>
          </a:prstGeom>
        </p:spPr>
        <p:txBody>
          <a:bodyPr/>
          <a:lstStyle>
            <a:lvl1pPr marL="0" indent="0" algn="l" defTabSz="802020" rtl="0" eaLnBrk="1" latinLnBrk="0" hangingPunct="1">
              <a:buNone/>
              <a:defRPr lang="en-US" sz="1228" b="1" kern="1200" spc="-9" baseline="0" dirty="0" smtClean="0">
                <a:solidFill>
                  <a:schemeClr val="bg1"/>
                </a:solidFill>
                <a:latin typeface="+mj-lt"/>
                <a:ea typeface="+mn-ea"/>
                <a:cs typeface="+mn-cs"/>
              </a:defRPr>
            </a:lvl1pPr>
            <a:lvl2pPr marL="0" algn="l" defTabSz="802020" rtl="0" eaLnBrk="1" latinLnBrk="0" hangingPunct="1">
              <a:defRPr lang="en-US" sz="1228" b="1" kern="1200" spc="-9" baseline="0" dirty="0" smtClean="0">
                <a:solidFill>
                  <a:schemeClr val="bg1"/>
                </a:solidFill>
                <a:latin typeface="+mj-lt"/>
                <a:ea typeface="+mn-ea"/>
                <a:cs typeface="+mn-cs"/>
              </a:defRPr>
            </a:lvl2pPr>
            <a:lvl3pPr marL="0" algn="l" defTabSz="802020" rtl="0" eaLnBrk="1" latinLnBrk="0" hangingPunct="1">
              <a:defRPr lang="en-US" sz="1228" b="1" kern="1200" spc="-9" baseline="0" dirty="0" smtClean="0">
                <a:solidFill>
                  <a:schemeClr val="bg1"/>
                </a:solidFill>
                <a:latin typeface="+mj-lt"/>
                <a:ea typeface="+mn-ea"/>
                <a:cs typeface="+mn-cs"/>
              </a:defRPr>
            </a:lvl3pPr>
            <a:lvl4pPr marL="0" algn="l" defTabSz="802020" rtl="0" eaLnBrk="1" latinLnBrk="0" hangingPunct="1">
              <a:defRPr lang="en-US" sz="1228" b="1" kern="1200" spc="-9" baseline="0" dirty="0" smtClean="0">
                <a:solidFill>
                  <a:schemeClr val="bg1"/>
                </a:solidFill>
                <a:latin typeface="+mj-lt"/>
                <a:ea typeface="+mn-ea"/>
                <a:cs typeface="+mn-cs"/>
              </a:defRPr>
            </a:lvl4pPr>
            <a:lvl5pPr marL="0" algn="l" defTabSz="802020" rtl="0" eaLnBrk="1" latinLnBrk="0" hangingPunct="1">
              <a:defRPr lang="en-GB" sz="1228" b="1" kern="1200" spc="-9" baseline="0" dirty="0">
                <a:solidFill>
                  <a:schemeClr val="bg1"/>
                </a:solidFill>
                <a:latin typeface="+mj-lt"/>
                <a:ea typeface="+mn-ea"/>
                <a:cs typeface="+mn-cs"/>
              </a:defRPr>
            </a:lvl5pPr>
          </a:lstStyle>
          <a:p>
            <a:r>
              <a:rPr lang="en-GB"/>
              <a:t>CONTENT LEVEL THREE – APRIL 2024</a:t>
            </a:r>
          </a:p>
        </p:txBody>
      </p:sp>
    </p:spTree>
    <p:extLst>
      <p:ext uri="{BB962C8B-B14F-4D97-AF65-F5344CB8AC3E}">
        <p14:creationId xmlns:p14="http://schemas.microsoft.com/office/powerpoint/2010/main" val="37732099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Custom Layout">
    <p:bg>
      <p:bgPr>
        <a:solidFill>
          <a:schemeClr val="bg1"/>
        </a:solidFill>
        <a:effectLst/>
      </p:bgPr>
    </p:bg>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E029AA84-B02E-9053-3962-1E2678BC7AC5}"/>
              </a:ext>
            </a:extLst>
          </p:cNvPr>
          <p:cNvSpPr>
            <a:spLocks noGrp="1"/>
          </p:cNvSpPr>
          <p:nvPr>
            <p:ph type="body" sz="quarter" idx="17" hasCustomPrompt="1"/>
          </p:nvPr>
        </p:nvSpPr>
        <p:spPr>
          <a:xfrm>
            <a:off x="809718" y="2885105"/>
            <a:ext cx="7566779" cy="2388897"/>
          </a:xfrm>
          <a:prstGeom prst="rect">
            <a:avLst/>
          </a:prstGeom>
        </p:spPr>
        <p:txBody>
          <a:bodyPr/>
          <a:lstStyle>
            <a:lvl1pPr marL="0" indent="0">
              <a:buNone/>
              <a:defRPr sz="1579" b="0">
                <a:solidFill>
                  <a:schemeClr val="tx1"/>
                </a:solidFill>
              </a:defRPr>
            </a:lvl1pPr>
            <a:lvl2pPr marL="401010" indent="0" algn="l">
              <a:buNone/>
              <a:defRPr sz="1579">
                <a:latin typeface="+mj-lt"/>
              </a:defRPr>
            </a:lvl2pPr>
            <a:lvl3pPr algn="l">
              <a:defRPr/>
            </a:lvl3pPr>
            <a:lvl4pPr algn="l">
              <a:defRPr/>
            </a:lvl4pPr>
            <a:lvl5pPr algn="l">
              <a:defRPr/>
            </a:lvl5pPr>
          </a:lstStyle>
          <a:p>
            <a:pPr marL="0" marR="0" lvl="0" indent="0" algn="l" defTabSz="802020" rtl="0" eaLnBrk="1" fontAlgn="auto" latinLnBrk="0" hangingPunct="1">
              <a:lnSpc>
                <a:spcPts val="1754"/>
              </a:lnSpc>
              <a:spcBef>
                <a:spcPts val="1579"/>
              </a:spcBef>
              <a:spcAft>
                <a:spcPts val="0"/>
              </a:spcAft>
              <a:buClrTx/>
              <a:buSzTx/>
              <a:buFontTx/>
              <a:buNone/>
              <a:tabLst/>
              <a:defRPr/>
            </a:pPr>
            <a:r>
              <a:rPr lang="en-GB" sz="1579" b="0" i="0" kern="0" spc="0" baseline="0">
                <a:solidFill>
                  <a:schemeClr val="tx1"/>
                </a:solidFill>
                <a:latin typeface="+mn-lt"/>
                <a:ea typeface="+mj-ea"/>
                <a:cs typeface="+mj-cs"/>
              </a:rPr>
              <a:t>Copy style with for key content pages. This uses the system typeface Arial. Bold can also be used for emphasis and to highlight key information.</a:t>
            </a:r>
          </a:p>
          <a:p>
            <a:pPr marL="0" marR="0" lvl="0" indent="0" algn="l" defTabSz="802020" rtl="0" eaLnBrk="1" fontAlgn="auto" latinLnBrk="0" hangingPunct="1">
              <a:lnSpc>
                <a:spcPts val="1754"/>
              </a:lnSpc>
              <a:spcBef>
                <a:spcPts val="1579"/>
              </a:spcBef>
              <a:spcAft>
                <a:spcPts val="0"/>
              </a:spcAft>
              <a:buClrTx/>
              <a:buSzTx/>
              <a:buFontTx/>
              <a:buNone/>
              <a:tabLst/>
              <a:defRPr/>
            </a:pPr>
            <a:r>
              <a:rPr lang="en-GB" sz="1579" b="1" i="0" kern="0" spc="0" baseline="0">
                <a:solidFill>
                  <a:schemeClr val="accent1"/>
                </a:solidFill>
                <a:latin typeface="+mj-lt"/>
                <a:ea typeface="+mj-ea"/>
                <a:cs typeface="+mj-cs"/>
              </a:rPr>
              <a:t>Sub heading style for presentation </a:t>
            </a:r>
            <a:br>
              <a:rPr lang="en-GB" sz="1579" b="1" i="0" kern="0" spc="0" baseline="0">
                <a:solidFill>
                  <a:schemeClr val="accent1"/>
                </a:solidFill>
                <a:latin typeface="+mj-lt"/>
                <a:ea typeface="+mj-ea"/>
                <a:cs typeface="+mj-cs"/>
              </a:rPr>
            </a:br>
            <a:r>
              <a:rPr lang="en-GB" sz="1579" b="0" i="0" kern="0" spc="0" baseline="0">
                <a:solidFill>
                  <a:schemeClr val="tx1"/>
                </a:solidFill>
                <a:latin typeface="+mn-lt"/>
              </a:rPr>
              <a:t>Everyone deserves good mental health. We are developing better ways to prevent poor mental health across the UK. We want to build a society with good mental health where everybody can thrive. Together, we can help everyone have better mental health.</a:t>
            </a:r>
            <a:endParaRPr lang="en-US" sz="1579" b="0" i="0" kern="0" spc="0" baseline="0">
              <a:solidFill>
                <a:schemeClr val="tx1"/>
              </a:solidFill>
              <a:latin typeface="+mn-lt"/>
            </a:endParaRPr>
          </a:p>
        </p:txBody>
      </p:sp>
      <p:sp>
        <p:nvSpPr>
          <p:cNvPr id="10" name="Text Placeholder 9">
            <a:extLst>
              <a:ext uri="{FF2B5EF4-FFF2-40B4-BE49-F238E27FC236}">
                <a16:creationId xmlns:a16="http://schemas.microsoft.com/office/drawing/2014/main" id="{09120F51-9C15-43CB-CE43-935FA68FD513}"/>
              </a:ext>
            </a:extLst>
          </p:cNvPr>
          <p:cNvSpPr>
            <a:spLocks noGrp="1"/>
          </p:cNvSpPr>
          <p:nvPr>
            <p:ph type="body" sz="quarter" idx="16" hasCustomPrompt="1"/>
          </p:nvPr>
        </p:nvSpPr>
        <p:spPr>
          <a:xfrm>
            <a:off x="802978" y="2004991"/>
            <a:ext cx="6900231" cy="662783"/>
          </a:xfrm>
          <a:prstGeom prst="rect">
            <a:avLst/>
          </a:prstGeom>
        </p:spPr>
        <p:txBody>
          <a:bodyPr/>
          <a:lstStyle>
            <a:lvl1pPr marL="0" indent="0">
              <a:buNone/>
              <a:defRPr sz="1579" b="1">
                <a:solidFill>
                  <a:schemeClr val="accent1"/>
                </a:solidFill>
              </a:defRPr>
            </a:lvl1pPr>
            <a:lvl2pPr marL="401010" indent="0" algn="l">
              <a:buNone/>
              <a:defRPr sz="1579">
                <a:latin typeface="+mj-lt"/>
              </a:defRPr>
            </a:lvl2pPr>
            <a:lvl3pPr algn="l">
              <a:defRPr/>
            </a:lvl3pPr>
            <a:lvl4pPr algn="l">
              <a:defRPr/>
            </a:lvl4pPr>
            <a:lvl5pPr algn="l">
              <a:defRPr/>
            </a:lvl5pPr>
          </a:lstStyle>
          <a:p>
            <a:pPr lvl="0"/>
            <a:r>
              <a:rPr lang="en-US"/>
              <a:t>Bold or </a:t>
            </a:r>
            <a:r>
              <a:rPr lang="en-US" err="1"/>
              <a:t>colour</a:t>
            </a:r>
            <a:r>
              <a:rPr lang="en-US"/>
              <a:t> can also be used for emphasis and to highlight key information. Our copy style for key text pages uses Arial.</a:t>
            </a:r>
          </a:p>
        </p:txBody>
      </p:sp>
      <p:sp>
        <p:nvSpPr>
          <p:cNvPr id="3" name="Text Placeholder 18">
            <a:extLst>
              <a:ext uri="{FF2B5EF4-FFF2-40B4-BE49-F238E27FC236}">
                <a16:creationId xmlns:a16="http://schemas.microsoft.com/office/drawing/2014/main" id="{204371C5-8717-98D6-66BB-9DDD79A9FE33}"/>
              </a:ext>
            </a:extLst>
          </p:cNvPr>
          <p:cNvSpPr>
            <a:spLocks noGrp="1"/>
          </p:cNvSpPr>
          <p:nvPr>
            <p:ph type="body" sz="quarter" idx="15" hasCustomPrompt="1"/>
          </p:nvPr>
        </p:nvSpPr>
        <p:spPr>
          <a:xfrm>
            <a:off x="809718" y="7161613"/>
            <a:ext cx="9539338" cy="269375"/>
          </a:xfrm>
          <a:prstGeom prst="rect">
            <a:avLst/>
          </a:prstGeom>
        </p:spPr>
        <p:txBody>
          <a:bodyPr/>
          <a:lstStyle>
            <a:lvl1pPr marL="0" indent="0" algn="r">
              <a:buNone/>
              <a:defRPr lang="en-GB" sz="1053" b="1" kern="1200" cap="all" spc="-9" baseline="0" dirty="0">
                <a:solidFill>
                  <a:schemeClr val="bg1"/>
                </a:solidFill>
                <a:latin typeface="+mj-lt"/>
                <a:ea typeface="+mn-ea"/>
                <a:cs typeface="+mn-cs"/>
              </a:defRPr>
            </a:lvl1pPr>
          </a:lstStyle>
          <a:p>
            <a:pPr lvl="0"/>
            <a:r>
              <a:rPr lang="en-GB"/>
              <a:t>CONTENT LEVEL THREE – APRIL 2024</a:t>
            </a:r>
            <a:endParaRPr lang="en-GB" cap="all" baseline="0"/>
          </a:p>
        </p:txBody>
      </p:sp>
      <p:sp>
        <p:nvSpPr>
          <p:cNvPr id="5" name="Text Placeholder 5">
            <a:extLst>
              <a:ext uri="{FF2B5EF4-FFF2-40B4-BE49-F238E27FC236}">
                <a16:creationId xmlns:a16="http://schemas.microsoft.com/office/drawing/2014/main" id="{F1917889-E236-4DA0-1096-287AEF05B0F0}"/>
              </a:ext>
            </a:extLst>
          </p:cNvPr>
          <p:cNvSpPr>
            <a:spLocks noGrp="1"/>
          </p:cNvSpPr>
          <p:nvPr>
            <p:ph type="body" sz="quarter" idx="10" hasCustomPrompt="1"/>
          </p:nvPr>
        </p:nvSpPr>
        <p:spPr>
          <a:xfrm>
            <a:off x="802978" y="667926"/>
            <a:ext cx="8968145" cy="834364"/>
          </a:xfrm>
          <a:prstGeom prst="rect">
            <a:avLst/>
          </a:prstGeom>
        </p:spPr>
        <p:txBody>
          <a:bodyPr anchor="b" anchorCtr="0"/>
          <a:lstStyle>
            <a:lvl1pPr marL="0" indent="0" algn="l" defTabSz="802020" rtl="0" eaLnBrk="1" latinLnBrk="0" hangingPunct="1">
              <a:lnSpc>
                <a:spcPts val="4386"/>
              </a:lnSpc>
              <a:spcBef>
                <a:spcPct val="0"/>
              </a:spcBef>
              <a:buNone/>
              <a:defRPr lang="en-US" sz="2456" b="1" i="0" kern="1200" cap="none" spc="0" baseline="0" dirty="0" smtClean="0">
                <a:solidFill>
                  <a:schemeClr val="accent1"/>
                </a:solidFill>
                <a:latin typeface="+mj-lt"/>
                <a:ea typeface="+mj-ea"/>
                <a:cs typeface="+mj-cs"/>
              </a:defRPr>
            </a:lvl1pPr>
            <a:lvl2pPr marL="0" indent="0" algn="l" defTabSz="802020" rtl="0" eaLnBrk="1" latinLnBrk="0" hangingPunct="1">
              <a:lnSpc>
                <a:spcPts val="4386"/>
              </a:lnSpc>
              <a:spcBef>
                <a:spcPct val="0"/>
              </a:spcBef>
              <a:buNone/>
              <a:defRPr lang="en-US" sz="2456" b="1" i="0" kern="1200" cap="none" spc="0" baseline="0" dirty="0" smtClean="0">
                <a:solidFill>
                  <a:schemeClr val="accent1"/>
                </a:solidFill>
                <a:latin typeface="+mj-lt"/>
                <a:ea typeface="+mj-ea"/>
                <a:cs typeface="+mj-cs"/>
              </a:defRPr>
            </a:lvl2pPr>
            <a:lvl3pPr marL="0" indent="0" algn="l" defTabSz="802020" rtl="0" eaLnBrk="1" latinLnBrk="0" hangingPunct="1">
              <a:lnSpc>
                <a:spcPts val="4386"/>
              </a:lnSpc>
              <a:spcBef>
                <a:spcPct val="0"/>
              </a:spcBef>
              <a:buNone/>
              <a:defRPr lang="en-US" sz="2456" b="1" i="0" kern="1200" cap="none" spc="0" baseline="0" dirty="0" smtClean="0">
                <a:solidFill>
                  <a:schemeClr val="accent1"/>
                </a:solidFill>
                <a:latin typeface="+mj-lt"/>
                <a:ea typeface="+mj-ea"/>
                <a:cs typeface="+mj-cs"/>
              </a:defRPr>
            </a:lvl3pPr>
            <a:lvl4pPr marL="0" indent="0" algn="l" defTabSz="802020" rtl="0" eaLnBrk="1" latinLnBrk="0" hangingPunct="1">
              <a:lnSpc>
                <a:spcPts val="4386"/>
              </a:lnSpc>
              <a:spcBef>
                <a:spcPct val="0"/>
              </a:spcBef>
              <a:buNone/>
              <a:defRPr lang="en-US" sz="2456" b="1" i="0" kern="1200" cap="none" spc="0" baseline="0" dirty="0" smtClean="0">
                <a:solidFill>
                  <a:schemeClr val="accent1"/>
                </a:solidFill>
                <a:latin typeface="+mj-lt"/>
                <a:ea typeface="+mj-ea"/>
                <a:cs typeface="+mj-cs"/>
              </a:defRPr>
            </a:lvl4pPr>
            <a:lvl5pPr marL="0" indent="0" algn="l" defTabSz="802020" rtl="0" eaLnBrk="1" latinLnBrk="0" hangingPunct="1">
              <a:lnSpc>
                <a:spcPts val="4386"/>
              </a:lnSpc>
              <a:spcBef>
                <a:spcPct val="0"/>
              </a:spcBef>
              <a:buNone/>
              <a:defRPr lang="en-GB" sz="2456" b="1" i="0" kern="1200" cap="none" spc="0" baseline="0" dirty="0">
                <a:solidFill>
                  <a:schemeClr val="accent1"/>
                </a:solidFill>
                <a:latin typeface="+mj-lt"/>
                <a:ea typeface="+mj-ea"/>
                <a:cs typeface="+mj-cs"/>
              </a:defRPr>
            </a:lvl5pPr>
          </a:lstStyle>
          <a:p>
            <a:pPr algn="l">
              <a:lnSpc>
                <a:spcPts val="5000"/>
              </a:lnSpc>
            </a:pPr>
            <a:r>
              <a:rPr lang="en-US" sz="2456" b="1" i="0" cap="none" spc="0" baseline="0">
                <a:solidFill>
                  <a:schemeClr val="accent1"/>
                </a:solidFill>
              </a:rPr>
              <a:t>Text slide style with headline in bold</a:t>
            </a:r>
            <a:endParaRPr lang="en-GB" sz="2456" b="1" i="0" cap="none" spc="0" baseline="0">
              <a:solidFill>
                <a:schemeClr val="accent1"/>
              </a:solidFill>
            </a:endParaRPr>
          </a:p>
        </p:txBody>
      </p:sp>
      <p:sp>
        <p:nvSpPr>
          <p:cNvPr id="6" name="Text Placeholder 13">
            <a:extLst>
              <a:ext uri="{FF2B5EF4-FFF2-40B4-BE49-F238E27FC236}">
                <a16:creationId xmlns:a16="http://schemas.microsoft.com/office/drawing/2014/main" id="{28353B26-198F-641E-FA97-B202B28A4103}"/>
              </a:ext>
            </a:extLst>
          </p:cNvPr>
          <p:cNvSpPr>
            <a:spLocks noGrp="1"/>
          </p:cNvSpPr>
          <p:nvPr>
            <p:ph type="body" sz="quarter" idx="11" hasCustomPrompt="1"/>
          </p:nvPr>
        </p:nvSpPr>
        <p:spPr>
          <a:xfrm>
            <a:off x="803293" y="1201290"/>
            <a:ext cx="8967829" cy="620024"/>
          </a:xfrm>
          <a:prstGeom prst="rect">
            <a:avLst/>
          </a:prstGeom>
        </p:spPr>
        <p:txBody>
          <a:bodyPr/>
          <a:lstStyle>
            <a:lvl1pPr marL="0" indent="0" algn="l" defTabSz="802020" rtl="0" eaLnBrk="1" latinLnBrk="0" hangingPunct="1">
              <a:lnSpc>
                <a:spcPts val="4386"/>
              </a:lnSpc>
              <a:spcBef>
                <a:spcPct val="0"/>
              </a:spcBef>
              <a:buNone/>
              <a:defRPr lang="en-US" sz="2456" b="0" i="0" kern="1200" cap="none" spc="0" baseline="0" dirty="0" smtClean="0">
                <a:solidFill>
                  <a:schemeClr val="accent1"/>
                </a:solidFill>
                <a:latin typeface="+mj-lt"/>
                <a:ea typeface="+mj-ea"/>
                <a:cs typeface="+mj-cs"/>
              </a:defRPr>
            </a:lvl1pPr>
            <a:lvl2pPr marL="0" indent="0" algn="l" defTabSz="802020" rtl="0" eaLnBrk="1" latinLnBrk="0" hangingPunct="1">
              <a:lnSpc>
                <a:spcPts val="4386"/>
              </a:lnSpc>
              <a:spcBef>
                <a:spcPct val="0"/>
              </a:spcBef>
              <a:buNone/>
              <a:defRPr lang="en-US" sz="2456" b="0" i="0" kern="1200" cap="none" spc="0" baseline="0" dirty="0" smtClean="0">
                <a:solidFill>
                  <a:schemeClr val="accent1"/>
                </a:solidFill>
                <a:latin typeface="+mj-lt"/>
                <a:ea typeface="+mj-ea"/>
                <a:cs typeface="+mj-cs"/>
              </a:defRPr>
            </a:lvl2pPr>
            <a:lvl3pPr marL="0" indent="0" algn="l" defTabSz="802020" rtl="0" eaLnBrk="1" latinLnBrk="0" hangingPunct="1">
              <a:lnSpc>
                <a:spcPts val="4386"/>
              </a:lnSpc>
              <a:spcBef>
                <a:spcPct val="0"/>
              </a:spcBef>
              <a:buNone/>
              <a:defRPr lang="en-US" sz="2456" b="0" i="0" kern="1200" cap="none" spc="0" baseline="0" dirty="0" smtClean="0">
                <a:solidFill>
                  <a:schemeClr val="accent1"/>
                </a:solidFill>
                <a:latin typeface="+mj-lt"/>
                <a:ea typeface="+mj-ea"/>
                <a:cs typeface="+mj-cs"/>
              </a:defRPr>
            </a:lvl3pPr>
            <a:lvl4pPr marL="0" indent="0" algn="l" defTabSz="802020" rtl="0" eaLnBrk="1" latinLnBrk="0" hangingPunct="1">
              <a:lnSpc>
                <a:spcPts val="4386"/>
              </a:lnSpc>
              <a:spcBef>
                <a:spcPct val="0"/>
              </a:spcBef>
              <a:buNone/>
              <a:defRPr lang="en-US" sz="2456" b="0" i="0" kern="1200" cap="none" spc="0" baseline="0" dirty="0" smtClean="0">
                <a:solidFill>
                  <a:schemeClr val="accent1"/>
                </a:solidFill>
                <a:latin typeface="+mj-lt"/>
                <a:ea typeface="+mj-ea"/>
                <a:cs typeface="+mj-cs"/>
              </a:defRPr>
            </a:lvl4pPr>
            <a:lvl5pPr marL="0" indent="0" algn="l" defTabSz="802020" rtl="0" eaLnBrk="1" latinLnBrk="0" hangingPunct="1">
              <a:lnSpc>
                <a:spcPts val="4386"/>
              </a:lnSpc>
              <a:spcBef>
                <a:spcPct val="0"/>
              </a:spcBef>
              <a:buNone/>
              <a:defRPr lang="en-GB" sz="2456" b="0" i="0" kern="1200" cap="none" spc="0" baseline="0" dirty="0">
                <a:solidFill>
                  <a:schemeClr val="accent1"/>
                </a:solidFill>
                <a:latin typeface="+mj-lt"/>
                <a:ea typeface="+mj-ea"/>
                <a:cs typeface="+mj-cs"/>
              </a:defRPr>
            </a:lvl5pPr>
          </a:lstStyle>
          <a:p>
            <a:pPr algn="l">
              <a:lnSpc>
                <a:spcPts val="5000"/>
              </a:lnSpc>
            </a:pPr>
            <a:r>
              <a:rPr lang="en-US" sz="2456" b="0" i="0" cap="none" spc="0" baseline="0">
                <a:solidFill>
                  <a:schemeClr val="accent1"/>
                </a:solidFill>
              </a:rPr>
              <a:t>Main heading style</a:t>
            </a:r>
            <a:endParaRPr lang="en-GB" sz="2456" b="0" i="0" cap="none" spc="0" baseline="0">
              <a:solidFill>
                <a:schemeClr val="accent1"/>
              </a:solidFill>
            </a:endParaRPr>
          </a:p>
        </p:txBody>
      </p:sp>
      <p:sp>
        <p:nvSpPr>
          <p:cNvPr id="12" name="Text Placeholder 9">
            <a:extLst>
              <a:ext uri="{FF2B5EF4-FFF2-40B4-BE49-F238E27FC236}">
                <a16:creationId xmlns:a16="http://schemas.microsoft.com/office/drawing/2014/main" id="{7A7A8B93-85AE-A797-8614-24D800EEA422}"/>
              </a:ext>
            </a:extLst>
          </p:cNvPr>
          <p:cNvSpPr>
            <a:spLocks noGrp="1"/>
          </p:cNvSpPr>
          <p:nvPr>
            <p:ph type="body" sz="quarter" idx="18" hasCustomPrompt="1"/>
          </p:nvPr>
        </p:nvSpPr>
        <p:spPr>
          <a:xfrm>
            <a:off x="802978" y="5491334"/>
            <a:ext cx="7566779" cy="1262872"/>
          </a:xfrm>
          <a:prstGeom prst="rect">
            <a:avLst/>
          </a:prstGeom>
        </p:spPr>
        <p:txBody>
          <a:bodyPr/>
          <a:lstStyle>
            <a:lvl1pPr marL="0" indent="0">
              <a:buNone/>
              <a:defRPr sz="1579" b="0">
                <a:solidFill>
                  <a:schemeClr val="tx1"/>
                </a:solidFill>
              </a:defRPr>
            </a:lvl1pPr>
            <a:lvl2pPr marL="401010" indent="0" algn="l">
              <a:buNone/>
              <a:defRPr sz="1579">
                <a:latin typeface="+mj-lt"/>
              </a:defRPr>
            </a:lvl2pPr>
            <a:lvl3pPr algn="l">
              <a:defRPr/>
            </a:lvl3pPr>
            <a:lvl4pPr algn="l">
              <a:defRPr/>
            </a:lvl4pPr>
            <a:lvl5pPr algn="l">
              <a:defRPr/>
            </a:lvl5pPr>
          </a:lstStyle>
          <a:p>
            <a:pPr marL="250631" marR="0" lvl="0" indent="-250631" algn="l" defTabSz="802020" rtl="0" eaLnBrk="1" fontAlgn="auto" latinLnBrk="0" hangingPunct="1">
              <a:lnSpc>
                <a:spcPts val="1754"/>
              </a:lnSpc>
              <a:spcBef>
                <a:spcPts val="0"/>
              </a:spcBef>
              <a:spcAft>
                <a:spcPts val="0"/>
              </a:spcAft>
              <a:buClr>
                <a:schemeClr val="accent1"/>
              </a:buClr>
              <a:buSzTx/>
              <a:buFont typeface="Arial" panose="020B0604020202020204" pitchFamily="34" charset="0"/>
              <a:buChar char="•"/>
              <a:tabLst/>
              <a:defRPr/>
            </a:pPr>
            <a:r>
              <a:rPr lang="en-GB" sz="1579" b="0" i="0" kern="0" spc="0" baseline="0">
                <a:solidFill>
                  <a:schemeClr val="tx1"/>
                </a:solidFill>
                <a:latin typeface="+mn-lt"/>
              </a:rPr>
              <a:t>Bullet point style can appear in bold or regular</a:t>
            </a:r>
          </a:p>
          <a:p>
            <a:pPr marL="250631" marR="0" lvl="0" indent="-250631" algn="l" defTabSz="802020" rtl="0" eaLnBrk="1" fontAlgn="auto" latinLnBrk="0" hangingPunct="1">
              <a:lnSpc>
                <a:spcPts val="1754"/>
              </a:lnSpc>
              <a:spcBef>
                <a:spcPts val="0"/>
              </a:spcBef>
              <a:spcAft>
                <a:spcPts val="0"/>
              </a:spcAft>
              <a:buClr>
                <a:schemeClr val="accent1"/>
              </a:buClr>
              <a:buSzTx/>
              <a:buFont typeface="Arial" panose="020B0604020202020204" pitchFamily="34" charset="0"/>
              <a:buChar char="•"/>
              <a:tabLst/>
              <a:defRPr/>
            </a:pPr>
            <a:r>
              <a:rPr lang="en-GB" sz="1579" b="0" i="0" kern="0" spc="0" baseline="0">
                <a:solidFill>
                  <a:schemeClr val="tx1"/>
                </a:solidFill>
                <a:latin typeface="+mn-lt"/>
              </a:rPr>
              <a:t>Our bullet point style for presentations</a:t>
            </a:r>
          </a:p>
          <a:p>
            <a:pPr marL="250631" marR="0" lvl="0" indent="-250631" algn="l" defTabSz="802020" rtl="0" eaLnBrk="1" fontAlgn="auto" latinLnBrk="0" hangingPunct="1">
              <a:lnSpc>
                <a:spcPts val="1754"/>
              </a:lnSpc>
              <a:spcBef>
                <a:spcPts val="0"/>
              </a:spcBef>
              <a:spcAft>
                <a:spcPts val="0"/>
              </a:spcAft>
              <a:buClr>
                <a:schemeClr val="accent1"/>
              </a:buClr>
              <a:buSzTx/>
              <a:buFont typeface="Arial" panose="020B0604020202020204" pitchFamily="34" charset="0"/>
              <a:buChar char="•"/>
              <a:tabLst/>
              <a:defRPr/>
            </a:pPr>
            <a:r>
              <a:rPr lang="en-GB" sz="1579" b="0" i="0" kern="0" spc="0" baseline="0">
                <a:solidFill>
                  <a:schemeClr val="tx1"/>
                </a:solidFill>
                <a:latin typeface="+mn-lt"/>
              </a:rPr>
              <a:t>Presentation bullet point for top tips and key data</a:t>
            </a:r>
          </a:p>
          <a:p>
            <a:pPr marL="250631" marR="0" lvl="0" indent="-250631" algn="l" defTabSz="802020" rtl="0" eaLnBrk="1" fontAlgn="auto" latinLnBrk="0" hangingPunct="1">
              <a:lnSpc>
                <a:spcPts val="1754"/>
              </a:lnSpc>
              <a:spcBef>
                <a:spcPts val="0"/>
              </a:spcBef>
              <a:spcAft>
                <a:spcPts val="0"/>
              </a:spcAft>
              <a:buClr>
                <a:schemeClr val="accent1"/>
              </a:buClr>
              <a:buSzTx/>
              <a:buFont typeface="Arial" panose="020B0604020202020204" pitchFamily="34" charset="0"/>
              <a:buChar char="•"/>
              <a:tabLst/>
              <a:defRPr/>
            </a:pPr>
            <a:r>
              <a:rPr lang="en-GB" sz="1579" b="0" i="0" kern="0" spc="0" baseline="0">
                <a:solidFill>
                  <a:schemeClr val="tx1"/>
                </a:solidFill>
                <a:latin typeface="+mn-lt"/>
              </a:rPr>
              <a:t>Colour can also be used to highlight bullet points</a:t>
            </a:r>
            <a:endParaRPr lang="en-US" sz="1579" b="0" i="0" kern="0" spc="0" baseline="0">
              <a:solidFill>
                <a:schemeClr val="tx1"/>
              </a:solidFill>
              <a:latin typeface="+mn-lt"/>
            </a:endParaRPr>
          </a:p>
        </p:txBody>
      </p:sp>
    </p:spTree>
    <p:extLst>
      <p:ext uri="{BB962C8B-B14F-4D97-AF65-F5344CB8AC3E}">
        <p14:creationId xmlns:p14="http://schemas.microsoft.com/office/powerpoint/2010/main" val="3963057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userDrawn="1">
  <p:cSld name="1_DIVIDER purple on cyan">
    <p:bg>
      <p:bgPr>
        <a:solidFill>
          <a:schemeClr val="accent3"/>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679E1BCF-A34A-D7F1-8404-B5D1C430277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1" r="41600" b="53863"/>
          <a:stretch/>
        </p:blipFill>
        <p:spPr>
          <a:xfrm>
            <a:off x="0" y="3863388"/>
            <a:ext cx="10693400" cy="3693112"/>
          </a:xfrm>
          <a:prstGeom prst="rect">
            <a:avLst/>
          </a:prstGeom>
        </p:spPr>
      </p:pic>
      <p:pic>
        <p:nvPicPr>
          <p:cNvPr id="4" name="Graphic 3">
            <a:extLst>
              <a:ext uri="{FF2B5EF4-FFF2-40B4-BE49-F238E27FC236}">
                <a16:creationId xmlns:a16="http://schemas.microsoft.com/office/drawing/2014/main" id="{648B9584-B9E3-1438-7441-8CF6A04FF27D}"/>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271592" y="401823"/>
            <a:ext cx="988980" cy="1598741"/>
          </a:xfrm>
          <a:prstGeom prst="rect">
            <a:avLst/>
          </a:prstGeom>
        </p:spPr>
      </p:pic>
      <p:sp>
        <p:nvSpPr>
          <p:cNvPr id="2" name="Title 1">
            <a:extLst>
              <a:ext uri="{FF2B5EF4-FFF2-40B4-BE49-F238E27FC236}">
                <a16:creationId xmlns:a16="http://schemas.microsoft.com/office/drawing/2014/main" id="{AD020828-6106-5A8C-2CC5-A7703B82AA3B}"/>
              </a:ext>
            </a:extLst>
          </p:cNvPr>
          <p:cNvSpPr>
            <a:spLocks noGrp="1"/>
          </p:cNvSpPr>
          <p:nvPr>
            <p:ph type="title" hasCustomPrompt="1"/>
          </p:nvPr>
        </p:nvSpPr>
        <p:spPr>
          <a:xfrm>
            <a:off x="828336" y="2238956"/>
            <a:ext cx="9223058" cy="763047"/>
          </a:xfrm>
          <a:prstGeom prst="rect">
            <a:avLst/>
          </a:prstGeom>
        </p:spPr>
        <p:txBody>
          <a:bodyPr/>
          <a:lstStyle>
            <a:lvl1pPr algn="l">
              <a:lnSpc>
                <a:spcPts val="4386"/>
              </a:lnSpc>
              <a:defRPr lang="en-GB" sz="4035" b="1" i="0" kern="1200" cap="none" spc="88" baseline="0">
                <a:solidFill>
                  <a:schemeClr val="accent1"/>
                </a:solidFill>
                <a:latin typeface="+mj-lt"/>
                <a:ea typeface="+mj-ea"/>
                <a:cs typeface="+mj-cs"/>
              </a:defRPr>
            </a:lvl1pPr>
          </a:lstStyle>
          <a:p>
            <a:pPr algn="l">
              <a:lnSpc>
                <a:spcPts val="5000"/>
              </a:lnSpc>
            </a:pPr>
            <a:r>
              <a:rPr lang="en-US" sz="4035" b="1" i="0" cap="none" spc="88" baseline="0" dirty="0">
                <a:solidFill>
                  <a:schemeClr val="accent1"/>
                </a:solidFill>
              </a:rPr>
              <a:t>Divider headline</a:t>
            </a:r>
            <a:endParaRPr lang="en-GB" sz="4035" b="1" i="0" cap="none" spc="88" baseline="0" dirty="0">
              <a:solidFill>
                <a:schemeClr val="accent1"/>
              </a:solidFill>
            </a:endParaRPr>
          </a:p>
        </p:txBody>
      </p:sp>
      <p:sp>
        <p:nvSpPr>
          <p:cNvPr id="11" name="Text Placeholder 10">
            <a:extLst>
              <a:ext uri="{FF2B5EF4-FFF2-40B4-BE49-F238E27FC236}">
                <a16:creationId xmlns:a16="http://schemas.microsoft.com/office/drawing/2014/main" id="{F6B6E372-F6C7-9A39-AF37-93135BFAE7A7}"/>
              </a:ext>
            </a:extLst>
          </p:cNvPr>
          <p:cNvSpPr>
            <a:spLocks noGrp="1"/>
          </p:cNvSpPr>
          <p:nvPr>
            <p:ph type="body" sz="quarter" idx="10" hasCustomPrompt="1"/>
          </p:nvPr>
        </p:nvSpPr>
        <p:spPr>
          <a:xfrm>
            <a:off x="828336" y="2936483"/>
            <a:ext cx="9223058" cy="900833"/>
          </a:xfrm>
          <a:prstGeom prst="rect">
            <a:avLst/>
          </a:prstGeom>
        </p:spPr>
        <p:txBody>
          <a:bodyPr/>
          <a:lstStyle>
            <a:lvl1pPr marL="0" indent="0" algn="l" defTabSz="802020" rtl="0" eaLnBrk="1" latinLnBrk="0" hangingPunct="1">
              <a:lnSpc>
                <a:spcPts val="4386"/>
              </a:lnSpc>
              <a:spcBef>
                <a:spcPct val="0"/>
              </a:spcBef>
              <a:buNone/>
              <a:defRPr lang="en-US" sz="4035" b="0" i="0" kern="1200" cap="none" spc="70" baseline="0" dirty="0" smtClean="0">
                <a:solidFill>
                  <a:schemeClr val="accent1"/>
                </a:solidFill>
                <a:latin typeface="+mj-lt"/>
                <a:ea typeface="+mj-ea"/>
                <a:cs typeface="+mj-cs"/>
              </a:defRPr>
            </a:lvl1pPr>
          </a:lstStyle>
          <a:p>
            <a:pPr algn="l">
              <a:lnSpc>
                <a:spcPts val="5000"/>
              </a:lnSpc>
            </a:pPr>
            <a:r>
              <a:rPr lang="en-US" sz="4035" b="0" i="0" cap="none" spc="70" baseline="0" dirty="0">
                <a:solidFill>
                  <a:schemeClr val="accent1"/>
                </a:solidFill>
              </a:rPr>
              <a:t>Presentation style slide</a:t>
            </a:r>
            <a:endParaRPr lang="en-GB" sz="4035" b="0" i="0" cap="none" spc="70" baseline="0" dirty="0">
              <a:solidFill>
                <a:schemeClr val="accent1"/>
              </a:solidFill>
            </a:endParaRPr>
          </a:p>
        </p:txBody>
      </p:sp>
      <p:sp>
        <p:nvSpPr>
          <p:cNvPr id="17" name="Text Placeholder 16">
            <a:extLst>
              <a:ext uri="{FF2B5EF4-FFF2-40B4-BE49-F238E27FC236}">
                <a16:creationId xmlns:a16="http://schemas.microsoft.com/office/drawing/2014/main" id="{7C2BD59E-4C9A-B058-3EB0-544DBBEB08EF}"/>
              </a:ext>
            </a:extLst>
          </p:cNvPr>
          <p:cNvSpPr>
            <a:spLocks noGrp="1"/>
          </p:cNvSpPr>
          <p:nvPr>
            <p:ph type="body" sz="quarter" idx="11" hasCustomPrompt="1"/>
          </p:nvPr>
        </p:nvSpPr>
        <p:spPr>
          <a:xfrm>
            <a:off x="848379" y="4097944"/>
            <a:ext cx="8058501" cy="2031590"/>
          </a:xfrm>
          <a:prstGeom prst="rect">
            <a:avLst/>
          </a:prstGeom>
        </p:spPr>
        <p:txBody>
          <a:bodyPr/>
          <a:lstStyle>
            <a:lvl1pPr marL="0" indent="0" algn="l" defTabSz="802020" rtl="0" eaLnBrk="1" latinLnBrk="0" hangingPunct="1">
              <a:lnSpc>
                <a:spcPts val="2982"/>
              </a:lnSpc>
              <a:spcBef>
                <a:spcPct val="0"/>
              </a:spcBef>
              <a:buNone/>
              <a:defRPr lang="en-US" sz="2807" b="0" i="0" kern="0" spc="-96" baseline="0" dirty="0" smtClean="0">
                <a:solidFill>
                  <a:schemeClr val="bg1"/>
                </a:solidFill>
                <a:latin typeface="+mj-lt"/>
                <a:ea typeface="+mj-ea"/>
                <a:cs typeface="+mj-cs"/>
              </a:defRPr>
            </a:lvl1pPr>
            <a:lvl2pPr marL="0" indent="0" algn="l" defTabSz="802020" rtl="0" eaLnBrk="1" latinLnBrk="0" hangingPunct="1">
              <a:lnSpc>
                <a:spcPts val="2982"/>
              </a:lnSpc>
              <a:spcBef>
                <a:spcPct val="0"/>
              </a:spcBef>
              <a:buNone/>
              <a:defRPr lang="en-US" sz="2807" b="0" i="0" kern="0" spc="-96" baseline="0" dirty="0" smtClean="0">
                <a:solidFill>
                  <a:schemeClr val="bg1"/>
                </a:solidFill>
                <a:latin typeface="+mj-lt"/>
                <a:ea typeface="+mj-ea"/>
                <a:cs typeface="+mj-cs"/>
              </a:defRPr>
            </a:lvl2pPr>
            <a:lvl3pPr marL="0" indent="0" algn="l" defTabSz="802020" rtl="0" eaLnBrk="1" latinLnBrk="0" hangingPunct="1">
              <a:lnSpc>
                <a:spcPts val="2982"/>
              </a:lnSpc>
              <a:spcBef>
                <a:spcPct val="0"/>
              </a:spcBef>
              <a:buNone/>
              <a:defRPr lang="en-US" sz="2807" b="0" i="0" kern="0" spc="-96" baseline="0" dirty="0" smtClean="0">
                <a:solidFill>
                  <a:schemeClr val="bg1"/>
                </a:solidFill>
                <a:latin typeface="+mj-lt"/>
                <a:ea typeface="+mj-ea"/>
                <a:cs typeface="+mj-cs"/>
              </a:defRPr>
            </a:lvl3pPr>
            <a:lvl4pPr marL="0" indent="0" algn="l" defTabSz="802020" rtl="0" eaLnBrk="1" latinLnBrk="0" hangingPunct="1">
              <a:lnSpc>
                <a:spcPts val="2982"/>
              </a:lnSpc>
              <a:spcBef>
                <a:spcPct val="0"/>
              </a:spcBef>
              <a:buNone/>
              <a:defRPr lang="en-US" sz="2807" b="0" i="0" kern="0" spc="-96" baseline="0" dirty="0" smtClean="0">
                <a:solidFill>
                  <a:schemeClr val="bg1"/>
                </a:solidFill>
                <a:latin typeface="+mj-lt"/>
                <a:ea typeface="+mj-ea"/>
                <a:cs typeface="+mj-cs"/>
              </a:defRPr>
            </a:lvl4pPr>
            <a:lvl5pPr marL="0" indent="0" algn="l" defTabSz="802020" rtl="0" eaLnBrk="1" latinLnBrk="0" hangingPunct="1">
              <a:lnSpc>
                <a:spcPts val="2982"/>
              </a:lnSpc>
              <a:spcBef>
                <a:spcPct val="0"/>
              </a:spcBef>
              <a:buNone/>
              <a:defRPr lang="en-GB" sz="2807" b="0" i="0" kern="0" spc="-96" baseline="0" dirty="0">
                <a:solidFill>
                  <a:schemeClr val="bg1"/>
                </a:solidFill>
                <a:latin typeface="+mj-lt"/>
                <a:ea typeface="+mj-ea"/>
                <a:cs typeface="+mj-cs"/>
              </a:defRPr>
            </a:lvl5pPr>
          </a:lstStyle>
          <a:p>
            <a:pPr algn="l">
              <a:lnSpc>
                <a:spcPts val="3400"/>
              </a:lnSpc>
            </a:pPr>
            <a:r>
              <a:rPr lang="en-US" sz="2807" b="0" i="0" kern="0" spc="-96" baseline="0" dirty="0">
                <a:solidFill>
                  <a:schemeClr val="bg1"/>
                </a:solidFill>
              </a:rPr>
              <a:t>Optional sub-heading style for secondary level content, data, quotes and key statistics</a:t>
            </a:r>
            <a:r>
              <a:rPr lang="en-GB" sz="2807" b="0" i="0" kern="0" spc="-96" baseline="0" dirty="0">
                <a:solidFill>
                  <a:schemeClr val="bg1"/>
                </a:solidFill>
              </a:rPr>
              <a:t>.</a:t>
            </a:r>
            <a:endParaRPr lang="en-GB" dirty="0"/>
          </a:p>
        </p:txBody>
      </p:sp>
      <p:sp>
        <p:nvSpPr>
          <p:cNvPr id="19" name="Text Placeholder 18">
            <a:extLst>
              <a:ext uri="{FF2B5EF4-FFF2-40B4-BE49-F238E27FC236}">
                <a16:creationId xmlns:a16="http://schemas.microsoft.com/office/drawing/2014/main" id="{25A8E5F9-A330-B7A3-A490-C26570C056D6}"/>
              </a:ext>
            </a:extLst>
          </p:cNvPr>
          <p:cNvSpPr>
            <a:spLocks noGrp="1"/>
          </p:cNvSpPr>
          <p:nvPr>
            <p:ph type="body" sz="quarter" idx="12" hasCustomPrompt="1"/>
          </p:nvPr>
        </p:nvSpPr>
        <p:spPr>
          <a:xfrm>
            <a:off x="848379" y="7006612"/>
            <a:ext cx="9500677" cy="269375"/>
          </a:xfrm>
          <a:prstGeom prst="rect">
            <a:avLst/>
          </a:prstGeom>
        </p:spPr>
        <p:txBody>
          <a:bodyPr/>
          <a:lstStyle>
            <a:lvl1pPr marL="0" indent="0" algn="r">
              <a:buNone/>
              <a:defRPr lang="en-GB" sz="1053" b="1" kern="1200" cap="all" spc="-9" baseline="0" dirty="0">
                <a:solidFill>
                  <a:schemeClr val="bg1"/>
                </a:solidFill>
                <a:latin typeface="+mj-lt"/>
                <a:ea typeface="+mn-ea"/>
                <a:cs typeface="+mn-cs"/>
              </a:defRPr>
            </a:lvl1pPr>
          </a:lstStyle>
          <a:p>
            <a:pPr lvl="0"/>
            <a:r>
              <a:rPr lang="en-GB" dirty="0"/>
              <a:t>CONTENT LEVEL THREE – APRIL 2024</a:t>
            </a:r>
            <a:endParaRPr lang="en-GB" cap="all" baseline="0" dirty="0"/>
          </a:p>
        </p:txBody>
      </p:sp>
    </p:spTree>
    <p:extLst>
      <p:ext uri="{BB962C8B-B14F-4D97-AF65-F5344CB8AC3E}">
        <p14:creationId xmlns:p14="http://schemas.microsoft.com/office/powerpoint/2010/main" val="35233394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Custom Layout">
    <p:bg>
      <p:bgPr>
        <a:solidFill>
          <a:schemeClr val="accent3"/>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AA677AE-3581-AE77-D8F4-39F0925FF2F6}"/>
              </a:ext>
            </a:extLst>
          </p:cNvPr>
          <p:cNvSpPr>
            <a:spLocks noGrp="1"/>
          </p:cNvSpPr>
          <p:nvPr>
            <p:ph type="pic" sz="quarter" idx="10"/>
          </p:nvPr>
        </p:nvSpPr>
        <p:spPr>
          <a:xfrm>
            <a:off x="0" y="1"/>
            <a:ext cx="4580682" cy="7556500"/>
          </a:xfrm>
          <a:prstGeom prst="rect">
            <a:avLst/>
          </a:prstGeom>
        </p:spPr>
        <p:txBody>
          <a:bodyPr/>
          <a:lstStyle/>
          <a:p>
            <a:endParaRPr lang="en-GB" dirty="0"/>
          </a:p>
        </p:txBody>
      </p:sp>
      <p:sp>
        <p:nvSpPr>
          <p:cNvPr id="5" name="Text Placeholder 4">
            <a:extLst>
              <a:ext uri="{FF2B5EF4-FFF2-40B4-BE49-F238E27FC236}">
                <a16:creationId xmlns:a16="http://schemas.microsoft.com/office/drawing/2014/main" id="{2715D934-EAAB-E6B5-19C6-DDDD90024F66}"/>
              </a:ext>
            </a:extLst>
          </p:cNvPr>
          <p:cNvSpPr>
            <a:spLocks noGrp="1"/>
          </p:cNvSpPr>
          <p:nvPr>
            <p:ph type="body" sz="quarter" idx="11" hasCustomPrompt="1"/>
          </p:nvPr>
        </p:nvSpPr>
        <p:spPr>
          <a:xfrm>
            <a:off x="4966155" y="755380"/>
            <a:ext cx="4912388" cy="727663"/>
          </a:xfrm>
          <a:prstGeom prst="rect">
            <a:avLst/>
          </a:prstGeom>
        </p:spPr>
        <p:txBody>
          <a:bodyPr anchor="b" anchorCtr="0"/>
          <a:lstStyle>
            <a:lvl1pPr marL="0" indent="0" algn="l" defTabSz="802020" rtl="0" eaLnBrk="1" latinLnBrk="0" hangingPunct="1">
              <a:lnSpc>
                <a:spcPts val="4386"/>
              </a:lnSpc>
              <a:spcBef>
                <a:spcPct val="0"/>
              </a:spcBef>
              <a:buNone/>
              <a:defRPr lang="en-US" sz="2456" b="1" i="0" kern="1200" cap="none" spc="0" baseline="0" dirty="0" smtClean="0">
                <a:solidFill>
                  <a:schemeClr val="accent1"/>
                </a:solidFill>
                <a:latin typeface="+mj-lt"/>
                <a:ea typeface="+mj-ea"/>
                <a:cs typeface="+mj-cs"/>
              </a:defRPr>
            </a:lvl1pPr>
            <a:lvl2pPr marL="0" indent="0" algn="l" defTabSz="802020" rtl="0" eaLnBrk="1" latinLnBrk="0" hangingPunct="1">
              <a:lnSpc>
                <a:spcPts val="4386"/>
              </a:lnSpc>
              <a:spcBef>
                <a:spcPct val="0"/>
              </a:spcBef>
              <a:buNone/>
              <a:defRPr lang="en-US" sz="2456" b="1" i="0" kern="1200" cap="none" spc="0" baseline="0" dirty="0" smtClean="0">
                <a:solidFill>
                  <a:schemeClr val="accent1"/>
                </a:solidFill>
                <a:latin typeface="+mj-lt"/>
                <a:ea typeface="+mj-ea"/>
                <a:cs typeface="+mj-cs"/>
              </a:defRPr>
            </a:lvl2pPr>
            <a:lvl3pPr marL="0" indent="0" algn="l" defTabSz="802020" rtl="0" eaLnBrk="1" latinLnBrk="0" hangingPunct="1">
              <a:lnSpc>
                <a:spcPts val="4386"/>
              </a:lnSpc>
              <a:spcBef>
                <a:spcPct val="0"/>
              </a:spcBef>
              <a:buNone/>
              <a:defRPr lang="en-US" sz="2456" b="1" i="0" kern="1200" cap="none" spc="0" baseline="0" dirty="0" smtClean="0">
                <a:solidFill>
                  <a:schemeClr val="accent1"/>
                </a:solidFill>
                <a:latin typeface="+mj-lt"/>
                <a:ea typeface="+mj-ea"/>
                <a:cs typeface="+mj-cs"/>
              </a:defRPr>
            </a:lvl3pPr>
            <a:lvl4pPr marL="0" indent="0" algn="l" defTabSz="802020" rtl="0" eaLnBrk="1" latinLnBrk="0" hangingPunct="1">
              <a:lnSpc>
                <a:spcPts val="4386"/>
              </a:lnSpc>
              <a:spcBef>
                <a:spcPct val="0"/>
              </a:spcBef>
              <a:buNone/>
              <a:defRPr lang="en-US" sz="2456" b="1" i="0" kern="1200" cap="none" spc="0" baseline="0" dirty="0" smtClean="0">
                <a:solidFill>
                  <a:schemeClr val="accent1"/>
                </a:solidFill>
                <a:latin typeface="+mj-lt"/>
                <a:ea typeface="+mj-ea"/>
                <a:cs typeface="+mj-cs"/>
              </a:defRPr>
            </a:lvl4pPr>
            <a:lvl5pPr marL="0" indent="0" algn="l" defTabSz="802020" rtl="0" eaLnBrk="1" latinLnBrk="0" hangingPunct="1">
              <a:lnSpc>
                <a:spcPts val="4386"/>
              </a:lnSpc>
              <a:spcBef>
                <a:spcPct val="0"/>
              </a:spcBef>
              <a:buNone/>
              <a:defRPr lang="en-GB" sz="2456" b="1" i="0" kern="1200" cap="none" spc="0" baseline="0" dirty="0">
                <a:solidFill>
                  <a:schemeClr val="accent1"/>
                </a:solidFill>
                <a:latin typeface="+mj-lt"/>
                <a:ea typeface="+mj-ea"/>
                <a:cs typeface="+mj-cs"/>
              </a:defRPr>
            </a:lvl5pPr>
          </a:lstStyle>
          <a:p>
            <a:pPr lvl="0"/>
            <a:r>
              <a:rPr lang="en-US" dirty="0"/>
              <a:t>Text slide with image</a:t>
            </a:r>
            <a:endParaRPr lang="en-GB" dirty="0"/>
          </a:p>
        </p:txBody>
      </p:sp>
      <p:sp>
        <p:nvSpPr>
          <p:cNvPr id="7" name="Text Placeholder 6">
            <a:extLst>
              <a:ext uri="{FF2B5EF4-FFF2-40B4-BE49-F238E27FC236}">
                <a16:creationId xmlns:a16="http://schemas.microsoft.com/office/drawing/2014/main" id="{1FB2239B-8F77-8FF2-30F8-2EAC5544E940}"/>
              </a:ext>
            </a:extLst>
          </p:cNvPr>
          <p:cNvSpPr>
            <a:spLocks noGrp="1"/>
          </p:cNvSpPr>
          <p:nvPr>
            <p:ph type="body" sz="quarter" idx="12" hasCustomPrompt="1"/>
          </p:nvPr>
        </p:nvSpPr>
        <p:spPr>
          <a:xfrm>
            <a:off x="4966155" y="1210978"/>
            <a:ext cx="4912388" cy="775026"/>
          </a:xfrm>
          <a:prstGeom prst="rect">
            <a:avLst/>
          </a:prstGeom>
        </p:spPr>
        <p:txBody>
          <a:bodyPr/>
          <a:lstStyle>
            <a:lvl1pPr marL="0" indent="0" algn="l" defTabSz="802020" rtl="0" eaLnBrk="1" latinLnBrk="0" hangingPunct="1">
              <a:lnSpc>
                <a:spcPts val="4386"/>
              </a:lnSpc>
              <a:spcBef>
                <a:spcPct val="0"/>
              </a:spcBef>
              <a:buNone/>
              <a:defRPr lang="en-US" sz="2456" b="0" i="0" kern="1200" cap="none" spc="0" baseline="0" dirty="0" smtClean="0">
                <a:solidFill>
                  <a:schemeClr val="accent1"/>
                </a:solidFill>
                <a:latin typeface="+mj-lt"/>
                <a:ea typeface="+mj-ea"/>
                <a:cs typeface="+mj-cs"/>
              </a:defRPr>
            </a:lvl1pPr>
            <a:lvl2pPr marL="0" indent="0" algn="l" defTabSz="802020" rtl="0" eaLnBrk="1" latinLnBrk="0" hangingPunct="1">
              <a:lnSpc>
                <a:spcPts val="4386"/>
              </a:lnSpc>
              <a:spcBef>
                <a:spcPct val="0"/>
              </a:spcBef>
              <a:buNone/>
              <a:defRPr lang="en-US" sz="2456" b="0" i="0" kern="1200" cap="none" spc="0" baseline="0" dirty="0" smtClean="0">
                <a:solidFill>
                  <a:schemeClr val="accent1"/>
                </a:solidFill>
                <a:latin typeface="+mj-lt"/>
                <a:ea typeface="+mj-ea"/>
                <a:cs typeface="+mj-cs"/>
              </a:defRPr>
            </a:lvl2pPr>
            <a:lvl3pPr marL="0" indent="0" algn="l" defTabSz="802020" rtl="0" eaLnBrk="1" latinLnBrk="0" hangingPunct="1">
              <a:lnSpc>
                <a:spcPts val="4386"/>
              </a:lnSpc>
              <a:spcBef>
                <a:spcPct val="0"/>
              </a:spcBef>
              <a:buNone/>
              <a:defRPr lang="en-US" sz="2456" b="0" i="0" kern="1200" cap="none" spc="0" baseline="0" dirty="0" smtClean="0">
                <a:solidFill>
                  <a:schemeClr val="accent1"/>
                </a:solidFill>
                <a:latin typeface="+mj-lt"/>
                <a:ea typeface="+mj-ea"/>
                <a:cs typeface="+mj-cs"/>
              </a:defRPr>
            </a:lvl3pPr>
            <a:lvl4pPr marL="0" indent="0" algn="l" defTabSz="802020" rtl="0" eaLnBrk="1" latinLnBrk="0" hangingPunct="1">
              <a:lnSpc>
                <a:spcPts val="4386"/>
              </a:lnSpc>
              <a:spcBef>
                <a:spcPct val="0"/>
              </a:spcBef>
              <a:buNone/>
              <a:defRPr lang="en-US" sz="2456" b="0" i="0" kern="1200" cap="none" spc="0" baseline="0" dirty="0" smtClean="0">
                <a:solidFill>
                  <a:schemeClr val="accent1"/>
                </a:solidFill>
                <a:latin typeface="+mj-lt"/>
                <a:ea typeface="+mj-ea"/>
                <a:cs typeface="+mj-cs"/>
              </a:defRPr>
            </a:lvl4pPr>
            <a:lvl5pPr marL="0" indent="0" algn="l" defTabSz="802020" rtl="0" eaLnBrk="1" latinLnBrk="0" hangingPunct="1">
              <a:lnSpc>
                <a:spcPts val="4386"/>
              </a:lnSpc>
              <a:spcBef>
                <a:spcPct val="0"/>
              </a:spcBef>
              <a:buNone/>
              <a:defRPr lang="en-GB" sz="2456" b="0" i="0" kern="1200" cap="none" spc="0" baseline="0" dirty="0">
                <a:solidFill>
                  <a:schemeClr val="accent1"/>
                </a:solidFill>
                <a:latin typeface="+mj-lt"/>
                <a:ea typeface="+mj-ea"/>
                <a:cs typeface="+mj-cs"/>
              </a:defRPr>
            </a:lvl5pPr>
          </a:lstStyle>
          <a:p>
            <a:pPr algn="l">
              <a:lnSpc>
                <a:spcPts val="5000"/>
              </a:lnSpc>
            </a:pPr>
            <a:r>
              <a:rPr lang="en-US" sz="2456" b="0" i="0" cap="none" spc="0" baseline="0" dirty="0">
                <a:solidFill>
                  <a:schemeClr val="accent1"/>
                </a:solidFill>
              </a:rPr>
              <a:t>Main heading style</a:t>
            </a:r>
            <a:endParaRPr lang="en-GB" sz="2456" b="0" i="0" cap="none" spc="0" baseline="0" dirty="0">
              <a:solidFill>
                <a:schemeClr val="accent1"/>
              </a:solidFill>
            </a:endParaRPr>
          </a:p>
          <a:p>
            <a:pPr lvl="4"/>
            <a:endParaRPr lang="en-GB" dirty="0"/>
          </a:p>
        </p:txBody>
      </p:sp>
      <p:sp>
        <p:nvSpPr>
          <p:cNvPr id="11" name="Text Placeholder 10">
            <a:extLst>
              <a:ext uri="{FF2B5EF4-FFF2-40B4-BE49-F238E27FC236}">
                <a16:creationId xmlns:a16="http://schemas.microsoft.com/office/drawing/2014/main" id="{3B42E7BD-7783-4840-09C9-C6625085264D}"/>
              </a:ext>
            </a:extLst>
          </p:cNvPr>
          <p:cNvSpPr>
            <a:spLocks noGrp="1"/>
          </p:cNvSpPr>
          <p:nvPr>
            <p:ph type="body" sz="quarter" idx="13" hasCustomPrompt="1"/>
          </p:nvPr>
        </p:nvSpPr>
        <p:spPr>
          <a:xfrm>
            <a:off x="4966155" y="1947253"/>
            <a:ext cx="5297861" cy="727663"/>
          </a:xfrm>
          <a:prstGeom prst="rect">
            <a:avLst/>
          </a:prstGeom>
        </p:spPr>
        <p:txBody>
          <a:bodyPr/>
          <a:lstStyle>
            <a:lvl1pPr marL="0" indent="0" algn="l" defTabSz="802020" rtl="0" eaLnBrk="1" latinLnBrk="0" hangingPunct="1">
              <a:lnSpc>
                <a:spcPct val="100000"/>
              </a:lnSpc>
              <a:spcBef>
                <a:spcPct val="0"/>
              </a:spcBef>
              <a:buNone/>
              <a:defRPr lang="en-US" sz="1579" b="1" i="0" kern="1200" cap="none" spc="0" baseline="0" dirty="0" smtClean="0">
                <a:solidFill>
                  <a:schemeClr val="accent1"/>
                </a:solidFill>
                <a:latin typeface="+mj-lt"/>
                <a:ea typeface="+mj-ea"/>
                <a:cs typeface="+mj-cs"/>
              </a:defRPr>
            </a:lvl1pPr>
            <a:lvl2pPr marL="0" indent="0" algn="l" defTabSz="802020" rtl="0" eaLnBrk="1" latinLnBrk="0" hangingPunct="1">
              <a:lnSpc>
                <a:spcPct val="100000"/>
              </a:lnSpc>
              <a:spcBef>
                <a:spcPct val="0"/>
              </a:spcBef>
              <a:buNone/>
              <a:defRPr lang="en-US" sz="1579" b="1" i="0" kern="1200" cap="none" spc="0" baseline="0" dirty="0" smtClean="0">
                <a:solidFill>
                  <a:schemeClr val="accent1"/>
                </a:solidFill>
                <a:latin typeface="+mj-lt"/>
                <a:ea typeface="+mj-ea"/>
                <a:cs typeface="+mj-cs"/>
              </a:defRPr>
            </a:lvl2pPr>
            <a:lvl3pPr marL="0" indent="0" algn="l" defTabSz="802020" rtl="0" eaLnBrk="1" latinLnBrk="0" hangingPunct="1">
              <a:lnSpc>
                <a:spcPct val="100000"/>
              </a:lnSpc>
              <a:spcBef>
                <a:spcPct val="0"/>
              </a:spcBef>
              <a:buNone/>
              <a:defRPr lang="en-US" sz="1579" b="1" i="0" kern="1200" cap="none" spc="0" baseline="0" dirty="0" smtClean="0">
                <a:solidFill>
                  <a:schemeClr val="accent1"/>
                </a:solidFill>
                <a:latin typeface="+mj-lt"/>
                <a:ea typeface="+mj-ea"/>
                <a:cs typeface="+mj-cs"/>
              </a:defRPr>
            </a:lvl3pPr>
            <a:lvl4pPr marL="0" indent="0" algn="l" defTabSz="802020" rtl="0" eaLnBrk="1" latinLnBrk="0" hangingPunct="1">
              <a:lnSpc>
                <a:spcPct val="100000"/>
              </a:lnSpc>
              <a:spcBef>
                <a:spcPct val="0"/>
              </a:spcBef>
              <a:buNone/>
              <a:defRPr lang="en-US" sz="1579" b="1" i="0" kern="1200" cap="none" spc="0" baseline="0" dirty="0" smtClean="0">
                <a:solidFill>
                  <a:schemeClr val="accent1"/>
                </a:solidFill>
                <a:latin typeface="+mj-lt"/>
                <a:ea typeface="+mj-ea"/>
                <a:cs typeface="+mj-cs"/>
              </a:defRPr>
            </a:lvl4pPr>
            <a:lvl5pPr marL="0" indent="0" algn="l" defTabSz="802020" rtl="0" eaLnBrk="1" latinLnBrk="0" hangingPunct="1">
              <a:lnSpc>
                <a:spcPct val="100000"/>
              </a:lnSpc>
              <a:spcBef>
                <a:spcPct val="0"/>
              </a:spcBef>
              <a:buNone/>
              <a:defRPr lang="en-GB" sz="1579" b="1" i="0" kern="1200" cap="none" spc="0" baseline="0" dirty="0">
                <a:solidFill>
                  <a:schemeClr val="accent1"/>
                </a:solidFill>
                <a:latin typeface="+mj-lt"/>
                <a:ea typeface="+mj-ea"/>
                <a:cs typeface="+mj-cs"/>
              </a:defRPr>
            </a:lvl5pPr>
          </a:lstStyle>
          <a:p>
            <a:pPr algn="l">
              <a:lnSpc>
                <a:spcPct val="100000"/>
              </a:lnSpc>
            </a:pPr>
            <a:r>
              <a:rPr lang="en-US" sz="1579" b="1" i="0" cap="none" spc="0" baseline="0" dirty="0">
                <a:solidFill>
                  <a:schemeClr val="accent1"/>
                </a:solidFill>
              </a:rPr>
              <a:t>Bold and/or purple can also be used for emphasis and to highlight key information.</a:t>
            </a:r>
            <a:endParaRPr lang="en-GB" sz="1579" b="1" i="0" cap="none" spc="0" baseline="0" dirty="0">
              <a:solidFill>
                <a:schemeClr val="accent1"/>
              </a:solidFill>
            </a:endParaRPr>
          </a:p>
        </p:txBody>
      </p:sp>
      <p:sp>
        <p:nvSpPr>
          <p:cNvPr id="13" name="Text Placeholder 12">
            <a:extLst>
              <a:ext uri="{FF2B5EF4-FFF2-40B4-BE49-F238E27FC236}">
                <a16:creationId xmlns:a16="http://schemas.microsoft.com/office/drawing/2014/main" id="{0757B557-1E1A-0DCF-3BCA-5326587F99AE}"/>
              </a:ext>
            </a:extLst>
          </p:cNvPr>
          <p:cNvSpPr>
            <a:spLocks noGrp="1"/>
          </p:cNvSpPr>
          <p:nvPr>
            <p:ph type="body" sz="quarter" idx="14" hasCustomPrompt="1"/>
          </p:nvPr>
        </p:nvSpPr>
        <p:spPr>
          <a:xfrm>
            <a:off x="4966156" y="2673842"/>
            <a:ext cx="5375082" cy="2266950"/>
          </a:xfrm>
          <a:prstGeom prst="rect">
            <a:avLst/>
          </a:prstGeom>
        </p:spPr>
        <p:txBody>
          <a:bodyPr/>
          <a:lstStyle>
            <a:lvl1pPr marL="0" indent="0" algn="l" defTabSz="802020" rtl="0" eaLnBrk="1" latinLnBrk="0" hangingPunct="1">
              <a:lnSpc>
                <a:spcPts val="1754"/>
              </a:lnSpc>
              <a:spcBef>
                <a:spcPts val="877"/>
              </a:spcBef>
              <a:buNone/>
              <a:defRPr lang="en-US" sz="1579" b="0" i="0" kern="0" spc="0" baseline="0" dirty="0" smtClean="0">
                <a:solidFill>
                  <a:schemeClr val="tx1"/>
                </a:solidFill>
                <a:latin typeface="+mn-lt"/>
                <a:ea typeface="+mj-ea"/>
                <a:cs typeface="+mj-cs"/>
              </a:defRPr>
            </a:lvl1pPr>
            <a:lvl2pPr marL="0" indent="0" algn="l" defTabSz="802020" rtl="0" eaLnBrk="1" latinLnBrk="0" hangingPunct="1">
              <a:lnSpc>
                <a:spcPts val="1754"/>
              </a:lnSpc>
              <a:spcBef>
                <a:spcPts val="877"/>
              </a:spcBef>
              <a:buNone/>
              <a:defRPr lang="en-US" sz="1579" b="0" i="0" kern="0" spc="0" baseline="0" dirty="0" smtClean="0">
                <a:solidFill>
                  <a:schemeClr val="tx1"/>
                </a:solidFill>
                <a:latin typeface="+mn-lt"/>
                <a:ea typeface="+mj-ea"/>
                <a:cs typeface="+mj-cs"/>
              </a:defRPr>
            </a:lvl2pPr>
            <a:lvl3pPr marL="0" indent="0" algn="l" defTabSz="802020" rtl="0" eaLnBrk="1" latinLnBrk="0" hangingPunct="1">
              <a:lnSpc>
                <a:spcPts val="1754"/>
              </a:lnSpc>
              <a:spcBef>
                <a:spcPts val="877"/>
              </a:spcBef>
              <a:buNone/>
              <a:defRPr lang="en-US" sz="1579" b="0" i="0" kern="0" spc="0" baseline="0" dirty="0" smtClean="0">
                <a:solidFill>
                  <a:schemeClr val="tx1"/>
                </a:solidFill>
                <a:latin typeface="+mn-lt"/>
                <a:ea typeface="+mj-ea"/>
                <a:cs typeface="+mj-cs"/>
              </a:defRPr>
            </a:lvl3pPr>
            <a:lvl4pPr marL="0" indent="0" algn="l" defTabSz="802020" rtl="0" eaLnBrk="1" latinLnBrk="0" hangingPunct="1">
              <a:lnSpc>
                <a:spcPts val="1754"/>
              </a:lnSpc>
              <a:spcBef>
                <a:spcPts val="877"/>
              </a:spcBef>
              <a:buNone/>
              <a:defRPr lang="en-US" sz="1579" b="0" i="0" kern="0" spc="0" baseline="0" dirty="0" smtClean="0">
                <a:solidFill>
                  <a:schemeClr val="tx1"/>
                </a:solidFill>
                <a:latin typeface="+mn-lt"/>
                <a:ea typeface="+mj-ea"/>
                <a:cs typeface="+mj-cs"/>
              </a:defRPr>
            </a:lvl4pPr>
            <a:lvl5pPr marL="0" indent="0" algn="l" defTabSz="802020" rtl="0" eaLnBrk="1" latinLnBrk="0" hangingPunct="1">
              <a:lnSpc>
                <a:spcPts val="1754"/>
              </a:lnSpc>
              <a:spcBef>
                <a:spcPts val="877"/>
              </a:spcBef>
              <a:buNone/>
              <a:defRPr lang="en-GB" sz="1579" b="0" i="0" kern="0" spc="0" baseline="0" dirty="0">
                <a:solidFill>
                  <a:schemeClr val="tx1"/>
                </a:solidFill>
                <a:latin typeface="+mn-lt"/>
                <a:ea typeface="+mj-ea"/>
                <a:cs typeface="+mj-cs"/>
              </a:defRPr>
            </a:lvl5pPr>
          </a:lstStyle>
          <a:p>
            <a:pPr marL="0" marR="0" lvl="0" indent="0" algn="l" defTabSz="802020" rtl="0" eaLnBrk="1" fontAlgn="auto" latinLnBrk="0" hangingPunct="1">
              <a:lnSpc>
                <a:spcPts val="1754"/>
              </a:lnSpc>
              <a:spcBef>
                <a:spcPts val="877"/>
              </a:spcBef>
              <a:spcAft>
                <a:spcPts val="0"/>
              </a:spcAft>
              <a:buClrTx/>
              <a:buSzTx/>
              <a:buFontTx/>
              <a:buNone/>
              <a:tabLst/>
              <a:defRPr/>
            </a:pPr>
            <a:r>
              <a:rPr lang="en-GB" sz="1579" b="0" i="0" kern="0" spc="0" baseline="0" dirty="0">
                <a:solidFill>
                  <a:schemeClr val="tx1"/>
                </a:solidFill>
                <a:latin typeface="+mn-lt"/>
                <a:ea typeface="+mj-ea"/>
                <a:cs typeface="+mj-cs"/>
              </a:rPr>
              <a:t>Copy style with for key content pages. This uses the system typeface Arial. Bold can also be used for emphasis and to highlight key information. </a:t>
            </a:r>
          </a:p>
          <a:p>
            <a:pPr marL="0" marR="0" lvl="0" indent="0" algn="l" defTabSz="802020" rtl="0" eaLnBrk="1" fontAlgn="auto" latinLnBrk="0" hangingPunct="1">
              <a:lnSpc>
                <a:spcPts val="1754"/>
              </a:lnSpc>
              <a:spcBef>
                <a:spcPts val="877"/>
              </a:spcBef>
              <a:spcAft>
                <a:spcPts val="0"/>
              </a:spcAft>
              <a:buClrTx/>
              <a:buSzTx/>
              <a:buFontTx/>
              <a:buNone/>
              <a:tabLst/>
              <a:defRPr/>
            </a:pPr>
            <a:r>
              <a:rPr lang="en-GB" sz="1579" b="0" i="0" kern="0" spc="0" baseline="0" dirty="0">
                <a:solidFill>
                  <a:schemeClr val="tx1"/>
                </a:solidFill>
                <a:latin typeface="+mn-lt"/>
                <a:ea typeface="+mj-ea"/>
                <a:cs typeface="+mj-cs"/>
              </a:rPr>
              <a:t>Everyone deserves good mental health. We are developing better ways to prevent poor mental health across the UK. We want to build a society with good mental health where everybody can thrive. </a:t>
            </a:r>
          </a:p>
          <a:p>
            <a:pPr algn="l">
              <a:lnSpc>
                <a:spcPts val="2000"/>
              </a:lnSpc>
              <a:spcBef>
                <a:spcPts val="1000"/>
              </a:spcBef>
            </a:pPr>
            <a:endParaRPr lang="en-US" sz="1579" b="0" i="0" kern="0" spc="0" baseline="0" dirty="0">
              <a:solidFill>
                <a:schemeClr val="tx1"/>
              </a:solidFill>
              <a:latin typeface="+mn-lt"/>
            </a:endParaRPr>
          </a:p>
        </p:txBody>
      </p:sp>
      <p:sp>
        <p:nvSpPr>
          <p:cNvPr id="15" name="Text Placeholder 14">
            <a:extLst>
              <a:ext uri="{FF2B5EF4-FFF2-40B4-BE49-F238E27FC236}">
                <a16:creationId xmlns:a16="http://schemas.microsoft.com/office/drawing/2014/main" id="{D74627FB-C82B-3F39-C2EB-0B8527DF1F1E}"/>
              </a:ext>
            </a:extLst>
          </p:cNvPr>
          <p:cNvSpPr>
            <a:spLocks noGrp="1"/>
          </p:cNvSpPr>
          <p:nvPr>
            <p:ph type="body" sz="quarter" idx="15" hasCustomPrompt="1"/>
          </p:nvPr>
        </p:nvSpPr>
        <p:spPr>
          <a:xfrm>
            <a:off x="6238567" y="5842025"/>
            <a:ext cx="4164364" cy="396931"/>
          </a:xfrm>
          <a:prstGeom prst="rect">
            <a:avLst/>
          </a:prstGeom>
        </p:spPr>
        <p:txBody>
          <a:bodyPr/>
          <a:lstStyle>
            <a:lvl1pPr marL="0" indent="0">
              <a:buNone/>
              <a:defRPr lang="en-US" sz="1579" b="1" i="0" kern="1200" cap="none" spc="0" baseline="0" smtClean="0">
                <a:solidFill>
                  <a:schemeClr val="bg1"/>
                </a:solidFill>
                <a:latin typeface="+mj-lt"/>
                <a:ea typeface="+mj-ea"/>
                <a:cs typeface="+mj-cs"/>
              </a:defRPr>
            </a:lvl1pPr>
          </a:lstStyle>
          <a:p>
            <a:pPr algn="l">
              <a:lnSpc>
                <a:spcPct val="100000"/>
              </a:lnSpc>
            </a:pPr>
            <a:r>
              <a:rPr lang="en-US" sz="1579" b="1" i="0" cap="none" spc="0" baseline="0" dirty="0">
                <a:solidFill>
                  <a:schemeClr val="bg1"/>
                </a:solidFill>
              </a:rPr>
              <a:t>Sub heading style for presentation</a:t>
            </a:r>
            <a:endParaRPr lang="en-GB" sz="1579" b="1" i="0" cap="none" spc="0" baseline="0" dirty="0">
              <a:solidFill>
                <a:schemeClr val="bg1"/>
              </a:solidFill>
            </a:endParaRPr>
          </a:p>
        </p:txBody>
      </p:sp>
      <p:sp>
        <p:nvSpPr>
          <p:cNvPr id="17" name="Text Placeholder 16">
            <a:extLst>
              <a:ext uri="{FF2B5EF4-FFF2-40B4-BE49-F238E27FC236}">
                <a16:creationId xmlns:a16="http://schemas.microsoft.com/office/drawing/2014/main" id="{E521227F-1E0B-DF6B-8937-3A40D31CC2EB}"/>
              </a:ext>
            </a:extLst>
          </p:cNvPr>
          <p:cNvSpPr>
            <a:spLocks noGrp="1"/>
          </p:cNvSpPr>
          <p:nvPr>
            <p:ph type="body" sz="quarter" idx="16" hasCustomPrompt="1"/>
          </p:nvPr>
        </p:nvSpPr>
        <p:spPr>
          <a:xfrm>
            <a:off x="6238567" y="6267348"/>
            <a:ext cx="4164364" cy="872842"/>
          </a:xfrm>
          <a:prstGeom prst="rect">
            <a:avLst/>
          </a:prstGeom>
        </p:spPr>
        <p:txBody>
          <a:bodyPr/>
          <a:lstStyle>
            <a:lvl1pPr>
              <a:defRPr lang="en-GB" sz="1403" b="0" i="0" kern="0" spc="0" baseline="0" dirty="0">
                <a:solidFill>
                  <a:schemeClr val="bg1"/>
                </a:solidFill>
                <a:latin typeface="+mn-lt"/>
                <a:ea typeface="+mj-ea"/>
                <a:cs typeface="+mj-cs"/>
              </a:defRPr>
            </a:lvl1pPr>
            <a:lvl2pPr>
              <a:defRPr/>
            </a:lvl2pPr>
            <a:lvl3pPr>
              <a:defRPr/>
            </a:lvl3pPr>
            <a:lvl4pPr>
              <a:defRPr/>
            </a:lvl4pPr>
            <a:lvl5pPr>
              <a:defRPr/>
            </a:lvl5pPr>
          </a:lstStyle>
          <a:p>
            <a:pPr marL="0" marR="0" lvl="0" indent="0" algn="l" defTabSz="802020" rtl="0" eaLnBrk="1" fontAlgn="auto" latinLnBrk="0" hangingPunct="1">
              <a:lnSpc>
                <a:spcPts val="1579"/>
              </a:lnSpc>
              <a:spcBef>
                <a:spcPts val="877"/>
              </a:spcBef>
              <a:spcAft>
                <a:spcPts val="0"/>
              </a:spcAft>
              <a:buClrTx/>
              <a:buSzTx/>
              <a:buFontTx/>
              <a:buNone/>
              <a:tabLst/>
              <a:defRPr/>
            </a:pPr>
            <a:r>
              <a:rPr lang="en-GB" sz="1403" b="0" i="0" kern="0" spc="0" baseline="0" dirty="0">
                <a:solidFill>
                  <a:schemeClr val="bg1"/>
                </a:solidFill>
                <a:latin typeface="+mn-lt"/>
                <a:ea typeface="+mj-ea"/>
                <a:cs typeface="+mj-cs"/>
              </a:rPr>
              <a:t>Section highlight style. This style uses Arial regular. Bold can also be used to highlight key data and promote different content levels.</a:t>
            </a:r>
            <a:endParaRPr lang="en-US" sz="1403" b="0" i="0" kern="0" spc="0" baseline="0" dirty="0">
              <a:solidFill>
                <a:schemeClr val="bg1"/>
              </a:solidFill>
              <a:latin typeface="+mn-lt"/>
            </a:endParaRPr>
          </a:p>
        </p:txBody>
      </p:sp>
      <p:sp>
        <p:nvSpPr>
          <p:cNvPr id="19" name="Picture Placeholder 18">
            <a:extLst>
              <a:ext uri="{FF2B5EF4-FFF2-40B4-BE49-F238E27FC236}">
                <a16:creationId xmlns:a16="http://schemas.microsoft.com/office/drawing/2014/main" id="{6544C1AA-213E-9E0E-CABC-EF9FD0CB891E}"/>
              </a:ext>
            </a:extLst>
          </p:cNvPr>
          <p:cNvSpPr>
            <a:spLocks noGrp="1"/>
          </p:cNvSpPr>
          <p:nvPr>
            <p:ph type="pic" sz="quarter" idx="17"/>
          </p:nvPr>
        </p:nvSpPr>
        <p:spPr>
          <a:xfrm>
            <a:off x="5066512" y="5609652"/>
            <a:ext cx="1102757" cy="1530541"/>
          </a:xfrm>
          <a:prstGeom prst="rect">
            <a:avLst/>
          </a:prstGeom>
        </p:spPr>
        <p:txBody>
          <a:bodyPr/>
          <a:lstStyle/>
          <a:p>
            <a:endParaRPr lang="en-GB" dirty="0"/>
          </a:p>
        </p:txBody>
      </p:sp>
    </p:spTree>
    <p:extLst>
      <p:ext uri="{BB962C8B-B14F-4D97-AF65-F5344CB8AC3E}">
        <p14:creationId xmlns:p14="http://schemas.microsoft.com/office/powerpoint/2010/main" val="108140374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userDrawn="1">
  <p:cSld name="DIVIDER white on red">
    <p:bg>
      <p:bgPr>
        <a:solidFill>
          <a:schemeClr val="accent5"/>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F215598F-B501-2703-8B2B-427F818E4B4F}"/>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1" r="41600" b="53863"/>
          <a:stretch/>
        </p:blipFill>
        <p:spPr>
          <a:xfrm>
            <a:off x="0" y="3863388"/>
            <a:ext cx="10693400" cy="3693112"/>
          </a:xfrm>
          <a:prstGeom prst="rect">
            <a:avLst/>
          </a:prstGeom>
        </p:spPr>
      </p:pic>
      <p:sp>
        <p:nvSpPr>
          <p:cNvPr id="3" name="Title 1">
            <a:extLst>
              <a:ext uri="{FF2B5EF4-FFF2-40B4-BE49-F238E27FC236}">
                <a16:creationId xmlns:a16="http://schemas.microsoft.com/office/drawing/2014/main" id="{CDB5A6AF-EEB2-AEC5-5D52-7528619CCD04}"/>
              </a:ext>
            </a:extLst>
          </p:cNvPr>
          <p:cNvSpPr>
            <a:spLocks noGrp="1"/>
          </p:cNvSpPr>
          <p:nvPr>
            <p:ph type="title" hasCustomPrompt="1"/>
          </p:nvPr>
        </p:nvSpPr>
        <p:spPr>
          <a:xfrm>
            <a:off x="828336" y="2238956"/>
            <a:ext cx="9223058" cy="763047"/>
          </a:xfrm>
          <a:prstGeom prst="rect">
            <a:avLst/>
          </a:prstGeom>
        </p:spPr>
        <p:txBody>
          <a:bodyPr/>
          <a:lstStyle>
            <a:lvl1pPr algn="l">
              <a:lnSpc>
                <a:spcPts val="4386"/>
              </a:lnSpc>
              <a:defRPr lang="en-GB" sz="4035" b="1" i="0" kern="1200" cap="none" spc="88" baseline="0">
                <a:solidFill>
                  <a:schemeClr val="bg1"/>
                </a:solidFill>
                <a:latin typeface="+mj-lt"/>
                <a:ea typeface="+mj-ea"/>
                <a:cs typeface="+mj-cs"/>
              </a:defRPr>
            </a:lvl1pPr>
          </a:lstStyle>
          <a:p>
            <a:pPr algn="l">
              <a:lnSpc>
                <a:spcPts val="5000"/>
              </a:lnSpc>
            </a:pPr>
            <a:r>
              <a:rPr lang="en-US" sz="4035" b="1" i="0" cap="none" spc="88" baseline="0" dirty="0">
                <a:solidFill>
                  <a:schemeClr val="accent1"/>
                </a:solidFill>
              </a:rPr>
              <a:t>Divider headline</a:t>
            </a:r>
            <a:endParaRPr lang="en-GB" sz="4035" b="1" i="0" cap="none" spc="88" baseline="0" dirty="0">
              <a:solidFill>
                <a:schemeClr val="accent1"/>
              </a:solidFill>
            </a:endParaRPr>
          </a:p>
        </p:txBody>
      </p:sp>
      <p:sp>
        <p:nvSpPr>
          <p:cNvPr id="7" name="Text Placeholder 10">
            <a:extLst>
              <a:ext uri="{FF2B5EF4-FFF2-40B4-BE49-F238E27FC236}">
                <a16:creationId xmlns:a16="http://schemas.microsoft.com/office/drawing/2014/main" id="{1607FEA2-3913-2DED-CD18-2ACE6C911081}"/>
              </a:ext>
            </a:extLst>
          </p:cNvPr>
          <p:cNvSpPr>
            <a:spLocks noGrp="1"/>
          </p:cNvSpPr>
          <p:nvPr>
            <p:ph type="body" sz="quarter" idx="10" hasCustomPrompt="1"/>
          </p:nvPr>
        </p:nvSpPr>
        <p:spPr>
          <a:xfrm>
            <a:off x="828336" y="2936483"/>
            <a:ext cx="9223058" cy="900833"/>
          </a:xfrm>
          <a:prstGeom prst="rect">
            <a:avLst/>
          </a:prstGeom>
        </p:spPr>
        <p:txBody>
          <a:bodyPr/>
          <a:lstStyle>
            <a:lvl1pPr marL="0" indent="0" algn="l" defTabSz="802020" rtl="0" eaLnBrk="1" latinLnBrk="0" hangingPunct="1">
              <a:lnSpc>
                <a:spcPts val="4386"/>
              </a:lnSpc>
              <a:spcBef>
                <a:spcPct val="0"/>
              </a:spcBef>
              <a:buNone/>
              <a:defRPr lang="en-US" sz="4035" b="0" i="0" kern="1200" cap="none" spc="70" baseline="0" dirty="0" smtClean="0">
                <a:solidFill>
                  <a:schemeClr val="bg1"/>
                </a:solidFill>
                <a:latin typeface="+mj-lt"/>
                <a:ea typeface="+mj-ea"/>
                <a:cs typeface="+mj-cs"/>
              </a:defRPr>
            </a:lvl1pPr>
          </a:lstStyle>
          <a:p>
            <a:pPr algn="l">
              <a:lnSpc>
                <a:spcPts val="5000"/>
              </a:lnSpc>
            </a:pPr>
            <a:r>
              <a:rPr lang="en-US" sz="4035" b="0" i="0" cap="none" spc="70" baseline="0" dirty="0">
                <a:solidFill>
                  <a:schemeClr val="accent1"/>
                </a:solidFill>
              </a:rPr>
              <a:t>Presentation style slide</a:t>
            </a:r>
            <a:endParaRPr lang="en-GB" sz="4035" b="0" i="0" cap="none" spc="70" baseline="0" dirty="0">
              <a:solidFill>
                <a:schemeClr val="accent1"/>
              </a:solidFill>
            </a:endParaRPr>
          </a:p>
        </p:txBody>
      </p:sp>
      <p:sp>
        <p:nvSpPr>
          <p:cNvPr id="8" name="Text Placeholder 16">
            <a:extLst>
              <a:ext uri="{FF2B5EF4-FFF2-40B4-BE49-F238E27FC236}">
                <a16:creationId xmlns:a16="http://schemas.microsoft.com/office/drawing/2014/main" id="{8512F5E6-6B9B-92CB-AB74-8C25A475E9FF}"/>
              </a:ext>
            </a:extLst>
          </p:cNvPr>
          <p:cNvSpPr>
            <a:spLocks noGrp="1"/>
          </p:cNvSpPr>
          <p:nvPr>
            <p:ph type="body" sz="quarter" idx="11" hasCustomPrompt="1"/>
          </p:nvPr>
        </p:nvSpPr>
        <p:spPr>
          <a:xfrm>
            <a:off x="848379" y="4097944"/>
            <a:ext cx="8058501" cy="2031590"/>
          </a:xfrm>
          <a:prstGeom prst="rect">
            <a:avLst/>
          </a:prstGeom>
        </p:spPr>
        <p:txBody>
          <a:bodyPr/>
          <a:lstStyle>
            <a:lvl1pPr marL="0" indent="0" algn="l" defTabSz="802020" rtl="0" eaLnBrk="1" latinLnBrk="0" hangingPunct="1">
              <a:lnSpc>
                <a:spcPts val="2982"/>
              </a:lnSpc>
              <a:spcBef>
                <a:spcPct val="0"/>
              </a:spcBef>
              <a:buNone/>
              <a:defRPr lang="en-US" sz="2807" b="0" i="0" kern="0" spc="-96" baseline="0" dirty="0" smtClean="0">
                <a:solidFill>
                  <a:schemeClr val="bg1"/>
                </a:solidFill>
                <a:latin typeface="+mj-lt"/>
                <a:ea typeface="+mj-ea"/>
                <a:cs typeface="+mj-cs"/>
              </a:defRPr>
            </a:lvl1pPr>
            <a:lvl2pPr marL="0" indent="0" algn="l" defTabSz="802020" rtl="0" eaLnBrk="1" latinLnBrk="0" hangingPunct="1">
              <a:lnSpc>
                <a:spcPts val="2982"/>
              </a:lnSpc>
              <a:spcBef>
                <a:spcPct val="0"/>
              </a:spcBef>
              <a:buNone/>
              <a:defRPr lang="en-US" sz="2807" b="0" i="0" kern="0" spc="-96" baseline="0" dirty="0" smtClean="0">
                <a:solidFill>
                  <a:schemeClr val="bg1"/>
                </a:solidFill>
                <a:latin typeface="+mj-lt"/>
                <a:ea typeface="+mj-ea"/>
                <a:cs typeface="+mj-cs"/>
              </a:defRPr>
            </a:lvl2pPr>
            <a:lvl3pPr marL="0" indent="0" algn="l" defTabSz="802020" rtl="0" eaLnBrk="1" latinLnBrk="0" hangingPunct="1">
              <a:lnSpc>
                <a:spcPts val="2982"/>
              </a:lnSpc>
              <a:spcBef>
                <a:spcPct val="0"/>
              </a:spcBef>
              <a:buNone/>
              <a:defRPr lang="en-US" sz="2807" b="0" i="0" kern="0" spc="-96" baseline="0" dirty="0" smtClean="0">
                <a:solidFill>
                  <a:schemeClr val="bg1"/>
                </a:solidFill>
                <a:latin typeface="+mj-lt"/>
                <a:ea typeface="+mj-ea"/>
                <a:cs typeface="+mj-cs"/>
              </a:defRPr>
            </a:lvl3pPr>
            <a:lvl4pPr marL="0" indent="0" algn="l" defTabSz="802020" rtl="0" eaLnBrk="1" latinLnBrk="0" hangingPunct="1">
              <a:lnSpc>
                <a:spcPts val="2982"/>
              </a:lnSpc>
              <a:spcBef>
                <a:spcPct val="0"/>
              </a:spcBef>
              <a:buNone/>
              <a:defRPr lang="en-US" sz="2807" b="0" i="0" kern="0" spc="-96" baseline="0" dirty="0" smtClean="0">
                <a:solidFill>
                  <a:schemeClr val="bg1"/>
                </a:solidFill>
                <a:latin typeface="+mj-lt"/>
                <a:ea typeface="+mj-ea"/>
                <a:cs typeface="+mj-cs"/>
              </a:defRPr>
            </a:lvl4pPr>
            <a:lvl5pPr marL="0" indent="0" algn="l" defTabSz="802020" rtl="0" eaLnBrk="1" latinLnBrk="0" hangingPunct="1">
              <a:lnSpc>
                <a:spcPts val="2982"/>
              </a:lnSpc>
              <a:spcBef>
                <a:spcPct val="0"/>
              </a:spcBef>
              <a:buNone/>
              <a:defRPr lang="en-GB" sz="2807" b="0" i="0" kern="0" spc="-96" baseline="0" dirty="0">
                <a:solidFill>
                  <a:schemeClr val="bg1"/>
                </a:solidFill>
                <a:latin typeface="+mj-lt"/>
                <a:ea typeface="+mj-ea"/>
                <a:cs typeface="+mj-cs"/>
              </a:defRPr>
            </a:lvl5pPr>
          </a:lstStyle>
          <a:p>
            <a:pPr algn="l">
              <a:lnSpc>
                <a:spcPts val="3400"/>
              </a:lnSpc>
            </a:pPr>
            <a:r>
              <a:rPr lang="en-US" sz="2807" b="0" i="0" kern="0" spc="-96" baseline="0" dirty="0">
                <a:solidFill>
                  <a:schemeClr val="bg1"/>
                </a:solidFill>
              </a:rPr>
              <a:t>Optional sub-heading style for secondary level content, data, quotes and key statistics</a:t>
            </a:r>
            <a:r>
              <a:rPr lang="en-GB" sz="2807" b="0" i="0" kern="0" spc="-96" baseline="0" dirty="0">
                <a:solidFill>
                  <a:schemeClr val="bg1"/>
                </a:solidFill>
              </a:rPr>
              <a:t>.</a:t>
            </a:r>
            <a:endParaRPr lang="en-GB" dirty="0"/>
          </a:p>
        </p:txBody>
      </p:sp>
      <p:sp>
        <p:nvSpPr>
          <p:cNvPr id="9" name="Text Placeholder 18">
            <a:extLst>
              <a:ext uri="{FF2B5EF4-FFF2-40B4-BE49-F238E27FC236}">
                <a16:creationId xmlns:a16="http://schemas.microsoft.com/office/drawing/2014/main" id="{5A5B1E4D-7E46-9842-400A-7E9F9D5760C9}"/>
              </a:ext>
            </a:extLst>
          </p:cNvPr>
          <p:cNvSpPr>
            <a:spLocks noGrp="1"/>
          </p:cNvSpPr>
          <p:nvPr>
            <p:ph type="body" sz="quarter" idx="12" hasCustomPrompt="1"/>
          </p:nvPr>
        </p:nvSpPr>
        <p:spPr>
          <a:xfrm>
            <a:off x="848379" y="7006612"/>
            <a:ext cx="9500677" cy="269375"/>
          </a:xfrm>
          <a:prstGeom prst="rect">
            <a:avLst/>
          </a:prstGeom>
        </p:spPr>
        <p:txBody>
          <a:bodyPr/>
          <a:lstStyle>
            <a:lvl1pPr marL="0" indent="0" algn="r">
              <a:buNone/>
              <a:defRPr lang="en-GB" sz="1053" b="1" kern="1200" cap="all" spc="-9" baseline="0" dirty="0">
                <a:solidFill>
                  <a:schemeClr val="bg1"/>
                </a:solidFill>
                <a:latin typeface="+mj-lt"/>
                <a:ea typeface="+mn-ea"/>
                <a:cs typeface="+mn-cs"/>
              </a:defRPr>
            </a:lvl1pPr>
          </a:lstStyle>
          <a:p>
            <a:pPr lvl="0"/>
            <a:r>
              <a:rPr lang="en-GB" dirty="0"/>
              <a:t>CONTENT LEVEL THREE – APRIL 2024</a:t>
            </a:r>
            <a:endParaRPr lang="en-GB" cap="all" baseline="0" dirty="0"/>
          </a:p>
        </p:txBody>
      </p:sp>
      <p:pic>
        <p:nvPicPr>
          <p:cNvPr id="6" name="Graphic 5">
            <a:extLst>
              <a:ext uri="{FF2B5EF4-FFF2-40B4-BE49-F238E27FC236}">
                <a16:creationId xmlns:a16="http://schemas.microsoft.com/office/drawing/2014/main" id="{46DB2805-D57E-BEEB-FF02-A44BE57A9C94}"/>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271592" y="401823"/>
            <a:ext cx="988980" cy="1598741"/>
          </a:xfrm>
          <a:prstGeom prst="rect">
            <a:avLst/>
          </a:prstGeom>
        </p:spPr>
      </p:pic>
    </p:spTree>
    <p:extLst>
      <p:ext uri="{BB962C8B-B14F-4D97-AF65-F5344CB8AC3E}">
        <p14:creationId xmlns:p14="http://schemas.microsoft.com/office/powerpoint/2010/main" val="388319085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NUMBERS white on orange">
    <p:bg>
      <p:bgPr>
        <a:solidFill>
          <a:schemeClr val="accent4"/>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679B670-7F40-C6E0-9052-FDD5301B412B}"/>
              </a:ext>
            </a:extLst>
          </p:cNvPr>
          <p:cNvSpPr>
            <a:spLocks noGrp="1"/>
          </p:cNvSpPr>
          <p:nvPr>
            <p:ph type="body" sz="quarter" idx="18" hasCustomPrompt="1"/>
          </p:nvPr>
        </p:nvSpPr>
        <p:spPr>
          <a:xfrm>
            <a:off x="589882" y="3799657"/>
            <a:ext cx="1854690" cy="432723"/>
          </a:xfrm>
          <a:prstGeom prst="rect">
            <a:avLst/>
          </a:prstGeom>
        </p:spPr>
        <p:txBody>
          <a:bodyPr/>
          <a:lstStyle>
            <a:lvl1pPr marL="0" indent="0">
              <a:buFontTx/>
              <a:buNone/>
              <a:defRPr lang="en-GB" sz="1579" b="0" i="0" kern="0" spc="0" baseline="0" dirty="0">
                <a:solidFill>
                  <a:schemeClr val="bg1"/>
                </a:solidFill>
                <a:latin typeface="+mn-lt"/>
                <a:ea typeface="+mj-ea"/>
                <a:cs typeface="+mj-cs"/>
              </a:defRPr>
            </a:lvl1pPr>
            <a:lvl2pPr marL="401010" indent="0">
              <a:buFontTx/>
              <a:buNone/>
              <a:defRPr/>
            </a:lvl2pPr>
            <a:lvl3pPr marL="802020" indent="0">
              <a:buFontTx/>
              <a:buNone/>
              <a:defRPr/>
            </a:lvl3pPr>
            <a:lvl4pPr marL="1203030" indent="0">
              <a:buFontTx/>
              <a:buNone/>
              <a:defRPr/>
            </a:lvl4pPr>
            <a:lvl5pPr marL="1604040" indent="0">
              <a:buFontTx/>
              <a:buNone/>
              <a:defRPr/>
            </a:lvl5pPr>
          </a:lstStyle>
          <a:p>
            <a:pPr marL="0" marR="0" lvl="0" indent="0" algn="l" defTabSz="802020" rtl="0" eaLnBrk="1" fontAlgn="auto" latinLnBrk="0" hangingPunct="1">
              <a:lnSpc>
                <a:spcPts val="1754"/>
              </a:lnSpc>
              <a:spcBef>
                <a:spcPts val="1579"/>
              </a:spcBef>
              <a:spcAft>
                <a:spcPts val="0"/>
              </a:spcAft>
              <a:buClrTx/>
              <a:buSzTx/>
              <a:buFontTx/>
              <a:buNone/>
              <a:tabLst/>
              <a:defRPr/>
            </a:pPr>
            <a:r>
              <a:rPr lang="en-US"/>
              <a:t>Content level two</a:t>
            </a:r>
            <a:endParaRPr lang="en-GB"/>
          </a:p>
        </p:txBody>
      </p:sp>
      <p:sp>
        <p:nvSpPr>
          <p:cNvPr id="13" name="Text Placeholder 4">
            <a:extLst>
              <a:ext uri="{FF2B5EF4-FFF2-40B4-BE49-F238E27FC236}">
                <a16:creationId xmlns:a16="http://schemas.microsoft.com/office/drawing/2014/main" id="{E1118AB9-698B-31B6-F151-09949F393844}"/>
              </a:ext>
            </a:extLst>
          </p:cNvPr>
          <p:cNvSpPr>
            <a:spLocks noGrp="1"/>
          </p:cNvSpPr>
          <p:nvPr>
            <p:ph type="body" sz="quarter" idx="19" hasCustomPrompt="1"/>
          </p:nvPr>
        </p:nvSpPr>
        <p:spPr>
          <a:xfrm>
            <a:off x="3144987" y="3799657"/>
            <a:ext cx="1854690" cy="432723"/>
          </a:xfrm>
          <a:prstGeom prst="rect">
            <a:avLst/>
          </a:prstGeom>
        </p:spPr>
        <p:txBody>
          <a:bodyPr/>
          <a:lstStyle>
            <a:lvl1pPr marL="0" indent="0">
              <a:buFontTx/>
              <a:buNone/>
              <a:defRPr lang="en-GB" sz="1579" b="0" i="0" kern="0" spc="0" baseline="0" dirty="0">
                <a:solidFill>
                  <a:schemeClr val="bg1"/>
                </a:solidFill>
                <a:latin typeface="+mn-lt"/>
                <a:ea typeface="+mj-ea"/>
                <a:cs typeface="+mj-cs"/>
              </a:defRPr>
            </a:lvl1pPr>
            <a:lvl2pPr marL="401010" indent="0">
              <a:buFontTx/>
              <a:buNone/>
              <a:defRPr/>
            </a:lvl2pPr>
            <a:lvl3pPr marL="802020" indent="0">
              <a:buFontTx/>
              <a:buNone/>
              <a:defRPr/>
            </a:lvl3pPr>
            <a:lvl4pPr marL="1203030" indent="0">
              <a:buFontTx/>
              <a:buNone/>
              <a:defRPr/>
            </a:lvl4pPr>
            <a:lvl5pPr marL="1604040" indent="0">
              <a:buFontTx/>
              <a:buNone/>
              <a:defRPr/>
            </a:lvl5pPr>
          </a:lstStyle>
          <a:p>
            <a:pPr marL="0" marR="0" lvl="0" indent="0" algn="l" defTabSz="802020" rtl="0" eaLnBrk="1" fontAlgn="auto" latinLnBrk="0" hangingPunct="1">
              <a:lnSpc>
                <a:spcPts val="1754"/>
              </a:lnSpc>
              <a:spcBef>
                <a:spcPts val="1579"/>
              </a:spcBef>
              <a:spcAft>
                <a:spcPts val="0"/>
              </a:spcAft>
              <a:buClrTx/>
              <a:buSzTx/>
              <a:buFontTx/>
              <a:buNone/>
              <a:tabLst/>
              <a:defRPr/>
            </a:pPr>
            <a:r>
              <a:rPr lang="en-US"/>
              <a:t>Content level two</a:t>
            </a:r>
            <a:endParaRPr lang="en-GB"/>
          </a:p>
        </p:txBody>
      </p:sp>
      <p:sp>
        <p:nvSpPr>
          <p:cNvPr id="15" name="Text Placeholder 4">
            <a:extLst>
              <a:ext uri="{FF2B5EF4-FFF2-40B4-BE49-F238E27FC236}">
                <a16:creationId xmlns:a16="http://schemas.microsoft.com/office/drawing/2014/main" id="{2004B062-21B0-E7CB-A89C-6D2857B4D753}"/>
              </a:ext>
            </a:extLst>
          </p:cNvPr>
          <p:cNvSpPr>
            <a:spLocks noGrp="1"/>
          </p:cNvSpPr>
          <p:nvPr>
            <p:ph type="body" sz="quarter" idx="20" hasCustomPrompt="1"/>
          </p:nvPr>
        </p:nvSpPr>
        <p:spPr>
          <a:xfrm>
            <a:off x="5698809" y="3799657"/>
            <a:ext cx="1854690" cy="432723"/>
          </a:xfrm>
          <a:prstGeom prst="rect">
            <a:avLst/>
          </a:prstGeom>
        </p:spPr>
        <p:txBody>
          <a:bodyPr/>
          <a:lstStyle>
            <a:lvl1pPr marL="0" indent="0">
              <a:buFontTx/>
              <a:buNone/>
              <a:defRPr lang="en-GB" sz="1579" b="0" i="0" kern="0" spc="0" baseline="0" dirty="0">
                <a:solidFill>
                  <a:schemeClr val="bg1"/>
                </a:solidFill>
                <a:latin typeface="+mn-lt"/>
                <a:ea typeface="+mj-ea"/>
                <a:cs typeface="+mj-cs"/>
              </a:defRPr>
            </a:lvl1pPr>
            <a:lvl2pPr marL="401010" indent="0">
              <a:buFontTx/>
              <a:buNone/>
              <a:defRPr/>
            </a:lvl2pPr>
            <a:lvl3pPr marL="802020" indent="0">
              <a:buFontTx/>
              <a:buNone/>
              <a:defRPr/>
            </a:lvl3pPr>
            <a:lvl4pPr marL="1203030" indent="0">
              <a:buFontTx/>
              <a:buNone/>
              <a:defRPr/>
            </a:lvl4pPr>
            <a:lvl5pPr marL="1604040" indent="0">
              <a:buFontTx/>
              <a:buNone/>
              <a:defRPr/>
            </a:lvl5pPr>
          </a:lstStyle>
          <a:p>
            <a:pPr marL="0" marR="0" lvl="0" indent="0" algn="l" defTabSz="802020" rtl="0" eaLnBrk="1" fontAlgn="auto" latinLnBrk="0" hangingPunct="1">
              <a:lnSpc>
                <a:spcPts val="1754"/>
              </a:lnSpc>
              <a:spcBef>
                <a:spcPts val="1579"/>
              </a:spcBef>
              <a:spcAft>
                <a:spcPts val="0"/>
              </a:spcAft>
              <a:buClrTx/>
              <a:buSzTx/>
              <a:buFontTx/>
              <a:buNone/>
              <a:tabLst/>
              <a:defRPr/>
            </a:pPr>
            <a:r>
              <a:rPr lang="en-US"/>
              <a:t>Content level two</a:t>
            </a:r>
            <a:endParaRPr lang="en-GB"/>
          </a:p>
        </p:txBody>
      </p:sp>
      <p:sp>
        <p:nvSpPr>
          <p:cNvPr id="17" name="Text Placeholder 4">
            <a:extLst>
              <a:ext uri="{FF2B5EF4-FFF2-40B4-BE49-F238E27FC236}">
                <a16:creationId xmlns:a16="http://schemas.microsoft.com/office/drawing/2014/main" id="{DCF23DA0-FAE3-52F9-1F78-C39E84D871DF}"/>
              </a:ext>
            </a:extLst>
          </p:cNvPr>
          <p:cNvSpPr>
            <a:spLocks noGrp="1"/>
          </p:cNvSpPr>
          <p:nvPr>
            <p:ph type="body" sz="quarter" idx="21" hasCustomPrompt="1"/>
          </p:nvPr>
        </p:nvSpPr>
        <p:spPr>
          <a:xfrm>
            <a:off x="8251348" y="3799657"/>
            <a:ext cx="1854690" cy="432723"/>
          </a:xfrm>
          <a:prstGeom prst="rect">
            <a:avLst/>
          </a:prstGeom>
        </p:spPr>
        <p:txBody>
          <a:bodyPr/>
          <a:lstStyle>
            <a:lvl1pPr marL="0" indent="0">
              <a:buFontTx/>
              <a:buNone/>
              <a:defRPr lang="en-GB" sz="1579" b="0" i="0" kern="0" spc="0" baseline="0" dirty="0">
                <a:solidFill>
                  <a:schemeClr val="bg1"/>
                </a:solidFill>
                <a:latin typeface="+mn-lt"/>
                <a:ea typeface="+mj-ea"/>
                <a:cs typeface="+mj-cs"/>
              </a:defRPr>
            </a:lvl1pPr>
            <a:lvl2pPr marL="401010" indent="0">
              <a:buFontTx/>
              <a:buNone/>
              <a:defRPr/>
            </a:lvl2pPr>
            <a:lvl3pPr marL="802020" indent="0">
              <a:buFontTx/>
              <a:buNone/>
              <a:defRPr/>
            </a:lvl3pPr>
            <a:lvl4pPr marL="1203030" indent="0">
              <a:buFontTx/>
              <a:buNone/>
              <a:defRPr/>
            </a:lvl4pPr>
            <a:lvl5pPr marL="1604040" indent="0">
              <a:buFontTx/>
              <a:buNone/>
              <a:defRPr/>
            </a:lvl5pPr>
          </a:lstStyle>
          <a:p>
            <a:pPr marL="0" marR="0" lvl="0" indent="0" algn="l" defTabSz="802020" rtl="0" eaLnBrk="1" fontAlgn="auto" latinLnBrk="0" hangingPunct="1">
              <a:lnSpc>
                <a:spcPts val="1754"/>
              </a:lnSpc>
              <a:spcBef>
                <a:spcPts val="1579"/>
              </a:spcBef>
              <a:spcAft>
                <a:spcPts val="0"/>
              </a:spcAft>
              <a:buClrTx/>
              <a:buSzTx/>
              <a:buFontTx/>
              <a:buNone/>
              <a:tabLst/>
              <a:defRPr/>
            </a:pPr>
            <a:r>
              <a:rPr lang="en-US"/>
              <a:t>Content level two</a:t>
            </a:r>
            <a:endParaRPr lang="en-GB"/>
          </a:p>
        </p:txBody>
      </p:sp>
      <p:sp>
        <p:nvSpPr>
          <p:cNvPr id="30" name="Text Placeholder 4">
            <a:extLst>
              <a:ext uri="{FF2B5EF4-FFF2-40B4-BE49-F238E27FC236}">
                <a16:creationId xmlns:a16="http://schemas.microsoft.com/office/drawing/2014/main" id="{A92BCE05-B33F-2546-CFF5-F7448CED32B8}"/>
              </a:ext>
            </a:extLst>
          </p:cNvPr>
          <p:cNvSpPr>
            <a:spLocks noGrp="1"/>
          </p:cNvSpPr>
          <p:nvPr>
            <p:ph type="body" sz="quarter" idx="25" hasCustomPrompt="1"/>
          </p:nvPr>
        </p:nvSpPr>
        <p:spPr>
          <a:xfrm>
            <a:off x="589881" y="3041975"/>
            <a:ext cx="1854690" cy="872382"/>
          </a:xfrm>
          <a:prstGeom prst="rect">
            <a:avLst/>
          </a:prstGeom>
        </p:spPr>
        <p:txBody>
          <a:bodyPr anchor="b" anchorCtr="0"/>
          <a:lstStyle>
            <a:lvl1pPr marL="0" indent="0">
              <a:buFontTx/>
              <a:buNone/>
              <a:defRPr lang="en-US" sz="4210" b="1" i="0" kern="0" spc="0" baseline="0" dirty="0" smtClean="0">
                <a:solidFill>
                  <a:schemeClr val="bg1"/>
                </a:solidFill>
                <a:latin typeface="+mn-lt"/>
                <a:ea typeface="+mj-ea"/>
                <a:cs typeface="+mj-cs"/>
              </a:defRPr>
            </a:lvl1pPr>
            <a:lvl2pPr marL="401010" indent="0">
              <a:buFontTx/>
              <a:buNone/>
              <a:defRPr/>
            </a:lvl2pPr>
            <a:lvl3pPr marL="802020" indent="0">
              <a:buFontTx/>
              <a:buNone/>
              <a:defRPr/>
            </a:lvl3pPr>
            <a:lvl4pPr marL="1203030" indent="0">
              <a:buFontTx/>
              <a:buNone/>
              <a:defRPr/>
            </a:lvl4pPr>
            <a:lvl5pPr marL="1604040" indent="0">
              <a:buFontTx/>
              <a:buNone/>
              <a:defRPr/>
            </a:lvl5pPr>
          </a:lstStyle>
          <a:p>
            <a:pPr marL="0" marR="0" lvl="0" indent="0" algn="l" defTabSz="802020" rtl="0" eaLnBrk="1" fontAlgn="auto" latinLnBrk="0" hangingPunct="1">
              <a:lnSpc>
                <a:spcPts val="1754"/>
              </a:lnSpc>
              <a:spcBef>
                <a:spcPts val="1579"/>
              </a:spcBef>
              <a:spcAft>
                <a:spcPts val="0"/>
              </a:spcAft>
              <a:buClrTx/>
              <a:buSzTx/>
              <a:buFontTx/>
              <a:buNone/>
              <a:tabLst/>
              <a:defRPr/>
            </a:pPr>
            <a:r>
              <a:rPr lang="en-US"/>
              <a:t>20%</a:t>
            </a:r>
            <a:endParaRPr lang="en-GB"/>
          </a:p>
        </p:txBody>
      </p:sp>
      <p:sp>
        <p:nvSpPr>
          <p:cNvPr id="31" name="Text Placeholder 4">
            <a:extLst>
              <a:ext uri="{FF2B5EF4-FFF2-40B4-BE49-F238E27FC236}">
                <a16:creationId xmlns:a16="http://schemas.microsoft.com/office/drawing/2014/main" id="{DFA856B2-08CE-F8A0-4786-0378BAD9E792}"/>
              </a:ext>
            </a:extLst>
          </p:cNvPr>
          <p:cNvSpPr>
            <a:spLocks noGrp="1"/>
          </p:cNvSpPr>
          <p:nvPr>
            <p:ph type="body" sz="quarter" idx="26" hasCustomPrompt="1"/>
          </p:nvPr>
        </p:nvSpPr>
        <p:spPr>
          <a:xfrm>
            <a:off x="3139903" y="3041975"/>
            <a:ext cx="1854690" cy="872382"/>
          </a:xfrm>
          <a:prstGeom prst="rect">
            <a:avLst/>
          </a:prstGeom>
        </p:spPr>
        <p:txBody>
          <a:bodyPr anchor="b" anchorCtr="0"/>
          <a:lstStyle>
            <a:lvl1pPr marL="0" indent="0">
              <a:buFontTx/>
              <a:buNone/>
              <a:defRPr lang="en-US" sz="4210" b="1" i="0" kern="0" spc="0" baseline="0" dirty="0" smtClean="0">
                <a:solidFill>
                  <a:schemeClr val="bg1"/>
                </a:solidFill>
                <a:latin typeface="+mn-lt"/>
                <a:ea typeface="+mj-ea"/>
                <a:cs typeface="+mj-cs"/>
              </a:defRPr>
            </a:lvl1pPr>
            <a:lvl2pPr marL="401010" indent="0">
              <a:buFontTx/>
              <a:buNone/>
              <a:defRPr/>
            </a:lvl2pPr>
            <a:lvl3pPr marL="802020" indent="0">
              <a:buFontTx/>
              <a:buNone/>
              <a:defRPr/>
            </a:lvl3pPr>
            <a:lvl4pPr marL="1203030" indent="0">
              <a:buFontTx/>
              <a:buNone/>
              <a:defRPr/>
            </a:lvl4pPr>
            <a:lvl5pPr marL="1604040" indent="0">
              <a:buFontTx/>
              <a:buNone/>
              <a:defRPr/>
            </a:lvl5pPr>
          </a:lstStyle>
          <a:p>
            <a:pPr marL="0" marR="0" lvl="0" indent="0" algn="l" defTabSz="802020" rtl="0" eaLnBrk="1" fontAlgn="auto" latinLnBrk="0" hangingPunct="1">
              <a:lnSpc>
                <a:spcPts val="1754"/>
              </a:lnSpc>
              <a:spcBef>
                <a:spcPts val="1579"/>
              </a:spcBef>
              <a:spcAft>
                <a:spcPts val="0"/>
              </a:spcAft>
              <a:buClrTx/>
              <a:buSzTx/>
              <a:buFontTx/>
              <a:buNone/>
              <a:tabLst/>
              <a:defRPr/>
            </a:pPr>
            <a:r>
              <a:rPr lang="en-US"/>
              <a:t>24%</a:t>
            </a:r>
            <a:endParaRPr lang="en-GB"/>
          </a:p>
        </p:txBody>
      </p:sp>
      <p:sp>
        <p:nvSpPr>
          <p:cNvPr id="32" name="Text Placeholder 4">
            <a:extLst>
              <a:ext uri="{FF2B5EF4-FFF2-40B4-BE49-F238E27FC236}">
                <a16:creationId xmlns:a16="http://schemas.microsoft.com/office/drawing/2014/main" id="{F9BC77C3-4709-21FA-54C7-61804D003E40}"/>
              </a:ext>
            </a:extLst>
          </p:cNvPr>
          <p:cNvSpPr>
            <a:spLocks noGrp="1"/>
          </p:cNvSpPr>
          <p:nvPr>
            <p:ph type="body" sz="quarter" idx="27" hasCustomPrompt="1"/>
          </p:nvPr>
        </p:nvSpPr>
        <p:spPr>
          <a:xfrm>
            <a:off x="5689923" y="3041975"/>
            <a:ext cx="1854690" cy="872382"/>
          </a:xfrm>
          <a:prstGeom prst="rect">
            <a:avLst/>
          </a:prstGeom>
        </p:spPr>
        <p:txBody>
          <a:bodyPr anchor="b" anchorCtr="0"/>
          <a:lstStyle>
            <a:lvl1pPr marL="0" indent="0">
              <a:buFontTx/>
              <a:buNone/>
              <a:defRPr lang="en-US" sz="4210" b="1" i="0" kern="0" spc="0" baseline="0" dirty="0" smtClean="0">
                <a:solidFill>
                  <a:schemeClr val="bg1"/>
                </a:solidFill>
                <a:latin typeface="+mn-lt"/>
                <a:ea typeface="+mj-ea"/>
                <a:cs typeface="+mj-cs"/>
              </a:defRPr>
            </a:lvl1pPr>
            <a:lvl2pPr marL="401010" indent="0">
              <a:buFontTx/>
              <a:buNone/>
              <a:defRPr/>
            </a:lvl2pPr>
            <a:lvl3pPr marL="802020" indent="0">
              <a:buFontTx/>
              <a:buNone/>
              <a:defRPr/>
            </a:lvl3pPr>
            <a:lvl4pPr marL="1203030" indent="0">
              <a:buFontTx/>
              <a:buNone/>
              <a:defRPr/>
            </a:lvl4pPr>
            <a:lvl5pPr marL="1604040" indent="0">
              <a:buFontTx/>
              <a:buNone/>
              <a:defRPr/>
            </a:lvl5pPr>
          </a:lstStyle>
          <a:p>
            <a:pPr marL="0" marR="0" lvl="0" indent="0" algn="l" defTabSz="802020" rtl="0" eaLnBrk="1" fontAlgn="auto" latinLnBrk="0" hangingPunct="1">
              <a:lnSpc>
                <a:spcPts val="1754"/>
              </a:lnSpc>
              <a:spcBef>
                <a:spcPts val="1579"/>
              </a:spcBef>
              <a:spcAft>
                <a:spcPts val="0"/>
              </a:spcAft>
              <a:buClrTx/>
              <a:buSzTx/>
              <a:buFontTx/>
              <a:buNone/>
              <a:tabLst/>
              <a:defRPr/>
            </a:pPr>
            <a:r>
              <a:rPr lang="en-US"/>
              <a:t>88%</a:t>
            </a:r>
            <a:endParaRPr lang="en-GB"/>
          </a:p>
        </p:txBody>
      </p:sp>
      <p:sp>
        <p:nvSpPr>
          <p:cNvPr id="33" name="Text Placeholder 4">
            <a:extLst>
              <a:ext uri="{FF2B5EF4-FFF2-40B4-BE49-F238E27FC236}">
                <a16:creationId xmlns:a16="http://schemas.microsoft.com/office/drawing/2014/main" id="{E675A1B3-1EA4-1118-C417-63F66E3E10F8}"/>
              </a:ext>
            </a:extLst>
          </p:cNvPr>
          <p:cNvSpPr>
            <a:spLocks noGrp="1"/>
          </p:cNvSpPr>
          <p:nvPr>
            <p:ph type="body" sz="quarter" idx="28" hasCustomPrompt="1"/>
          </p:nvPr>
        </p:nvSpPr>
        <p:spPr>
          <a:xfrm>
            <a:off x="8251348" y="3041975"/>
            <a:ext cx="1854690" cy="872382"/>
          </a:xfrm>
          <a:prstGeom prst="rect">
            <a:avLst/>
          </a:prstGeom>
        </p:spPr>
        <p:txBody>
          <a:bodyPr anchor="b" anchorCtr="0"/>
          <a:lstStyle>
            <a:lvl1pPr marL="0" indent="0">
              <a:buFontTx/>
              <a:buNone/>
              <a:defRPr lang="en-US" sz="4210" b="1" i="0" kern="0" spc="0" baseline="0" dirty="0" smtClean="0">
                <a:solidFill>
                  <a:schemeClr val="bg1"/>
                </a:solidFill>
                <a:latin typeface="+mn-lt"/>
                <a:ea typeface="+mj-ea"/>
                <a:cs typeface="+mj-cs"/>
              </a:defRPr>
            </a:lvl1pPr>
            <a:lvl2pPr marL="401010" indent="0">
              <a:buFontTx/>
              <a:buNone/>
              <a:defRPr/>
            </a:lvl2pPr>
            <a:lvl3pPr marL="802020" indent="0">
              <a:buFontTx/>
              <a:buNone/>
              <a:defRPr/>
            </a:lvl3pPr>
            <a:lvl4pPr marL="1203030" indent="0">
              <a:buFontTx/>
              <a:buNone/>
              <a:defRPr/>
            </a:lvl4pPr>
            <a:lvl5pPr marL="1604040" indent="0">
              <a:buFontTx/>
              <a:buNone/>
              <a:defRPr/>
            </a:lvl5pPr>
          </a:lstStyle>
          <a:p>
            <a:pPr marL="0" marR="0" lvl="0" indent="0" algn="l" defTabSz="802020" rtl="0" eaLnBrk="1" fontAlgn="auto" latinLnBrk="0" hangingPunct="1">
              <a:lnSpc>
                <a:spcPts val="1754"/>
              </a:lnSpc>
              <a:spcBef>
                <a:spcPts val="1579"/>
              </a:spcBef>
              <a:spcAft>
                <a:spcPts val="0"/>
              </a:spcAft>
              <a:buClrTx/>
              <a:buSzTx/>
              <a:buFontTx/>
              <a:buNone/>
              <a:tabLst/>
              <a:defRPr/>
            </a:pPr>
            <a:r>
              <a:rPr lang="en-US"/>
              <a:t>100%</a:t>
            </a:r>
            <a:endParaRPr lang="en-GB"/>
          </a:p>
        </p:txBody>
      </p:sp>
      <p:sp>
        <p:nvSpPr>
          <p:cNvPr id="36" name="Text Placeholder 35">
            <a:extLst>
              <a:ext uri="{FF2B5EF4-FFF2-40B4-BE49-F238E27FC236}">
                <a16:creationId xmlns:a16="http://schemas.microsoft.com/office/drawing/2014/main" id="{62B1E245-E6A1-5F46-7D41-767F75AABD11}"/>
              </a:ext>
            </a:extLst>
          </p:cNvPr>
          <p:cNvSpPr>
            <a:spLocks noGrp="1"/>
          </p:cNvSpPr>
          <p:nvPr>
            <p:ph type="body" sz="quarter" idx="29" hasCustomPrompt="1"/>
          </p:nvPr>
        </p:nvSpPr>
        <p:spPr>
          <a:xfrm>
            <a:off x="589881" y="7152561"/>
            <a:ext cx="9759176" cy="234441"/>
          </a:xfrm>
          <a:prstGeom prst="rect">
            <a:avLst/>
          </a:prstGeom>
        </p:spPr>
        <p:txBody>
          <a:bodyPr/>
          <a:lstStyle>
            <a:lvl1pPr marL="0" indent="0" algn="r" defTabSz="802020" rtl="0" eaLnBrk="1" latinLnBrk="0" hangingPunct="1">
              <a:buFontTx/>
              <a:buNone/>
              <a:defRPr lang="en-US" sz="1053" b="1" kern="1200" spc="-9" baseline="0" dirty="0" smtClean="0">
                <a:solidFill>
                  <a:schemeClr val="bg1"/>
                </a:solidFill>
                <a:latin typeface="+mj-lt"/>
                <a:ea typeface="+mn-ea"/>
                <a:cs typeface="+mn-cs"/>
              </a:defRPr>
            </a:lvl1pPr>
            <a:lvl2pPr marL="0" indent="0" algn="r" defTabSz="802020" rtl="0" eaLnBrk="1" latinLnBrk="0" hangingPunct="1">
              <a:buFontTx/>
              <a:buNone/>
              <a:defRPr lang="en-US" sz="1053" b="1" kern="1200" spc="-9" baseline="0" dirty="0" smtClean="0">
                <a:solidFill>
                  <a:schemeClr val="bg1"/>
                </a:solidFill>
                <a:latin typeface="+mj-lt"/>
                <a:ea typeface="+mn-ea"/>
                <a:cs typeface="+mn-cs"/>
              </a:defRPr>
            </a:lvl2pPr>
            <a:lvl3pPr marL="0" indent="0" algn="r" defTabSz="802020" rtl="0" eaLnBrk="1" latinLnBrk="0" hangingPunct="1">
              <a:buFontTx/>
              <a:buNone/>
              <a:defRPr lang="en-US" sz="1053" b="1" kern="1200" spc="-9" baseline="0" dirty="0" smtClean="0">
                <a:solidFill>
                  <a:schemeClr val="bg1"/>
                </a:solidFill>
                <a:latin typeface="+mj-lt"/>
                <a:ea typeface="+mn-ea"/>
                <a:cs typeface="+mn-cs"/>
              </a:defRPr>
            </a:lvl3pPr>
            <a:lvl4pPr marL="0" indent="0" algn="r" defTabSz="802020" rtl="0" eaLnBrk="1" latinLnBrk="0" hangingPunct="1">
              <a:buFontTx/>
              <a:buNone/>
              <a:defRPr lang="en-US" sz="1053" b="1" kern="1200" spc="-9" baseline="0" dirty="0" smtClean="0">
                <a:solidFill>
                  <a:schemeClr val="bg1"/>
                </a:solidFill>
                <a:latin typeface="+mj-lt"/>
                <a:ea typeface="+mn-ea"/>
                <a:cs typeface="+mn-cs"/>
              </a:defRPr>
            </a:lvl4pPr>
            <a:lvl5pPr marL="0" indent="0" algn="r" defTabSz="802020" rtl="0" eaLnBrk="1" latinLnBrk="0" hangingPunct="1">
              <a:buFontTx/>
              <a:buNone/>
              <a:defRPr lang="en-GB" sz="1053" b="1" kern="1200" spc="-9" baseline="0" dirty="0">
                <a:solidFill>
                  <a:schemeClr val="bg1"/>
                </a:solidFill>
                <a:latin typeface="+mj-lt"/>
                <a:ea typeface="+mn-ea"/>
                <a:cs typeface="+mn-cs"/>
              </a:defRPr>
            </a:lvl5pPr>
          </a:lstStyle>
          <a:p>
            <a:r>
              <a:rPr lang="en-GB"/>
              <a:t>CONTENT LEVEL THREE – APRIL 2024</a:t>
            </a:r>
          </a:p>
        </p:txBody>
      </p:sp>
    </p:spTree>
    <p:extLst>
      <p:ext uri="{BB962C8B-B14F-4D97-AF65-F5344CB8AC3E}">
        <p14:creationId xmlns:p14="http://schemas.microsoft.com/office/powerpoint/2010/main" val="31124655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userDrawn="1">
  <p:cSld name="1_DIVIDER purple on green">
    <p:bg>
      <p:bgPr>
        <a:solidFill>
          <a:schemeClr val="accent2"/>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2EFE1577-3604-304B-FEA0-18B93F7DDE0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1" r="41600" b="53863"/>
          <a:stretch/>
        </p:blipFill>
        <p:spPr>
          <a:xfrm>
            <a:off x="0" y="3863388"/>
            <a:ext cx="10693400" cy="3693112"/>
          </a:xfrm>
          <a:prstGeom prst="rect">
            <a:avLst/>
          </a:prstGeom>
        </p:spPr>
      </p:pic>
      <p:pic>
        <p:nvPicPr>
          <p:cNvPr id="4" name="Graphic 3">
            <a:extLst>
              <a:ext uri="{FF2B5EF4-FFF2-40B4-BE49-F238E27FC236}">
                <a16:creationId xmlns:a16="http://schemas.microsoft.com/office/drawing/2014/main" id="{516EA671-5104-37C7-B696-AC4D8F62B56B}"/>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271592" y="401823"/>
            <a:ext cx="988980" cy="1598741"/>
          </a:xfrm>
          <a:prstGeom prst="rect">
            <a:avLst/>
          </a:prstGeom>
        </p:spPr>
      </p:pic>
      <p:sp>
        <p:nvSpPr>
          <p:cNvPr id="3" name="Title 1">
            <a:extLst>
              <a:ext uri="{FF2B5EF4-FFF2-40B4-BE49-F238E27FC236}">
                <a16:creationId xmlns:a16="http://schemas.microsoft.com/office/drawing/2014/main" id="{7923B603-F32C-F880-6628-3F7AA77A742E}"/>
              </a:ext>
            </a:extLst>
          </p:cNvPr>
          <p:cNvSpPr>
            <a:spLocks noGrp="1"/>
          </p:cNvSpPr>
          <p:nvPr>
            <p:ph type="title" hasCustomPrompt="1"/>
          </p:nvPr>
        </p:nvSpPr>
        <p:spPr>
          <a:xfrm>
            <a:off x="828336" y="2238956"/>
            <a:ext cx="9223058" cy="763047"/>
          </a:xfrm>
          <a:prstGeom prst="rect">
            <a:avLst/>
          </a:prstGeom>
        </p:spPr>
        <p:txBody>
          <a:bodyPr/>
          <a:lstStyle>
            <a:lvl1pPr algn="l">
              <a:lnSpc>
                <a:spcPts val="4386"/>
              </a:lnSpc>
              <a:defRPr lang="en-GB" sz="4035" b="1" i="0" kern="1200" cap="none" spc="88" baseline="0">
                <a:solidFill>
                  <a:schemeClr val="accent1"/>
                </a:solidFill>
                <a:latin typeface="+mj-lt"/>
                <a:ea typeface="+mj-ea"/>
                <a:cs typeface="+mj-cs"/>
              </a:defRPr>
            </a:lvl1pPr>
          </a:lstStyle>
          <a:p>
            <a:pPr algn="l">
              <a:lnSpc>
                <a:spcPts val="5000"/>
              </a:lnSpc>
            </a:pPr>
            <a:r>
              <a:rPr lang="en-US" sz="4035" b="1" i="0" cap="none" spc="88" baseline="0" dirty="0">
                <a:solidFill>
                  <a:schemeClr val="accent1"/>
                </a:solidFill>
              </a:rPr>
              <a:t>Divider headline</a:t>
            </a:r>
            <a:endParaRPr lang="en-GB" sz="4035" b="1" i="0" cap="none" spc="88" baseline="0" dirty="0">
              <a:solidFill>
                <a:schemeClr val="accent1"/>
              </a:solidFill>
            </a:endParaRPr>
          </a:p>
        </p:txBody>
      </p:sp>
      <p:sp>
        <p:nvSpPr>
          <p:cNvPr id="7" name="Text Placeholder 10">
            <a:extLst>
              <a:ext uri="{FF2B5EF4-FFF2-40B4-BE49-F238E27FC236}">
                <a16:creationId xmlns:a16="http://schemas.microsoft.com/office/drawing/2014/main" id="{22B75B04-E5C8-006A-C08C-1452C60F8786}"/>
              </a:ext>
            </a:extLst>
          </p:cNvPr>
          <p:cNvSpPr>
            <a:spLocks noGrp="1"/>
          </p:cNvSpPr>
          <p:nvPr>
            <p:ph type="body" sz="quarter" idx="10" hasCustomPrompt="1"/>
          </p:nvPr>
        </p:nvSpPr>
        <p:spPr>
          <a:xfrm>
            <a:off x="828336" y="2936483"/>
            <a:ext cx="9223058" cy="900833"/>
          </a:xfrm>
          <a:prstGeom prst="rect">
            <a:avLst/>
          </a:prstGeom>
        </p:spPr>
        <p:txBody>
          <a:bodyPr/>
          <a:lstStyle>
            <a:lvl1pPr marL="0" indent="0" algn="l" defTabSz="802020" rtl="0" eaLnBrk="1" latinLnBrk="0" hangingPunct="1">
              <a:lnSpc>
                <a:spcPts val="4386"/>
              </a:lnSpc>
              <a:spcBef>
                <a:spcPct val="0"/>
              </a:spcBef>
              <a:buNone/>
              <a:defRPr lang="en-US" sz="4035" b="0" i="0" kern="1200" cap="none" spc="70" baseline="0" dirty="0" smtClean="0">
                <a:solidFill>
                  <a:schemeClr val="accent1"/>
                </a:solidFill>
                <a:latin typeface="+mj-lt"/>
                <a:ea typeface="+mj-ea"/>
                <a:cs typeface="+mj-cs"/>
              </a:defRPr>
            </a:lvl1pPr>
          </a:lstStyle>
          <a:p>
            <a:pPr algn="l">
              <a:lnSpc>
                <a:spcPts val="5000"/>
              </a:lnSpc>
            </a:pPr>
            <a:r>
              <a:rPr lang="en-US" sz="4035" b="0" i="0" cap="none" spc="70" baseline="0" dirty="0">
                <a:solidFill>
                  <a:schemeClr val="accent1"/>
                </a:solidFill>
              </a:rPr>
              <a:t>Presentation style slide</a:t>
            </a:r>
            <a:endParaRPr lang="en-GB" sz="4035" b="0" i="0" cap="none" spc="70" baseline="0" dirty="0">
              <a:solidFill>
                <a:schemeClr val="accent1"/>
              </a:solidFill>
            </a:endParaRPr>
          </a:p>
        </p:txBody>
      </p:sp>
      <p:sp>
        <p:nvSpPr>
          <p:cNvPr id="8" name="Text Placeholder 16">
            <a:extLst>
              <a:ext uri="{FF2B5EF4-FFF2-40B4-BE49-F238E27FC236}">
                <a16:creationId xmlns:a16="http://schemas.microsoft.com/office/drawing/2014/main" id="{84DC93D1-72B1-ECD8-AAC1-F5F9C68088AE}"/>
              </a:ext>
            </a:extLst>
          </p:cNvPr>
          <p:cNvSpPr>
            <a:spLocks noGrp="1"/>
          </p:cNvSpPr>
          <p:nvPr>
            <p:ph type="body" sz="quarter" idx="11" hasCustomPrompt="1"/>
          </p:nvPr>
        </p:nvSpPr>
        <p:spPr>
          <a:xfrm>
            <a:off x="848379" y="4097944"/>
            <a:ext cx="8058501" cy="2031590"/>
          </a:xfrm>
          <a:prstGeom prst="rect">
            <a:avLst/>
          </a:prstGeom>
        </p:spPr>
        <p:txBody>
          <a:bodyPr/>
          <a:lstStyle>
            <a:lvl1pPr marL="0" indent="0" algn="l" defTabSz="802020" rtl="0" eaLnBrk="1" latinLnBrk="0" hangingPunct="1">
              <a:lnSpc>
                <a:spcPts val="2982"/>
              </a:lnSpc>
              <a:spcBef>
                <a:spcPct val="0"/>
              </a:spcBef>
              <a:buNone/>
              <a:defRPr lang="en-US" sz="2807" b="0" i="0" kern="0" spc="-96" baseline="0" dirty="0" smtClean="0">
                <a:solidFill>
                  <a:schemeClr val="bg1"/>
                </a:solidFill>
                <a:latin typeface="+mj-lt"/>
                <a:ea typeface="+mj-ea"/>
                <a:cs typeface="+mj-cs"/>
              </a:defRPr>
            </a:lvl1pPr>
            <a:lvl2pPr marL="0" indent="0" algn="l" defTabSz="802020" rtl="0" eaLnBrk="1" latinLnBrk="0" hangingPunct="1">
              <a:lnSpc>
                <a:spcPts val="2982"/>
              </a:lnSpc>
              <a:spcBef>
                <a:spcPct val="0"/>
              </a:spcBef>
              <a:buNone/>
              <a:defRPr lang="en-US" sz="2807" b="0" i="0" kern="0" spc="-96" baseline="0" dirty="0" smtClean="0">
                <a:solidFill>
                  <a:schemeClr val="bg1"/>
                </a:solidFill>
                <a:latin typeface="+mj-lt"/>
                <a:ea typeface="+mj-ea"/>
                <a:cs typeface="+mj-cs"/>
              </a:defRPr>
            </a:lvl2pPr>
            <a:lvl3pPr marL="0" indent="0" algn="l" defTabSz="802020" rtl="0" eaLnBrk="1" latinLnBrk="0" hangingPunct="1">
              <a:lnSpc>
                <a:spcPts val="2982"/>
              </a:lnSpc>
              <a:spcBef>
                <a:spcPct val="0"/>
              </a:spcBef>
              <a:buNone/>
              <a:defRPr lang="en-US" sz="2807" b="0" i="0" kern="0" spc="-96" baseline="0" dirty="0" smtClean="0">
                <a:solidFill>
                  <a:schemeClr val="bg1"/>
                </a:solidFill>
                <a:latin typeface="+mj-lt"/>
                <a:ea typeface="+mj-ea"/>
                <a:cs typeface="+mj-cs"/>
              </a:defRPr>
            </a:lvl3pPr>
            <a:lvl4pPr marL="0" indent="0" algn="l" defTabSz="802020" rtl="0" eaLnBrk="1" latinLnBrk="0" hangingPunct="1">
              <a:lnSpc>
                <a:spcPts val="2982"/>
              </a:lnSpc>
              <a:spcBef>
                <a:spcPct val="0"/>
              </a:spcBef>
              <a:buNone/>
              <a:defRPr lang="en-US" sz="2807" b="0" i="0" kern="0" spc="-96" baseline="0" dirty="0" smtClean="0">
                <a:solidFill>
                  <a:schemeClr val="bg1"/>
                </a:solidFill>
                <a:latin typeface="+mj-lt"/>
                <a:ea typeface="+mj-ea"/>
                <a:cs typeface="+mj-cs"/>
              </a:defRPr>
            </a:lvl4pPr>
            <a:lvl5pPr marL="0" indent="0" algn="l" defTabSz="802020" rtl="0" eaLnBrk="1" latinLnBrk="0" hangingPunct="1">
              <a:lnSpc>
                <a:spcPts val="2982"/>
              </a:lnSpc>
              <a:spcBef>
                <a:spcPct val="0"/>
              </a:spcBef>
              <a:buNone/>
              <a:defRPr lang="en-GB" sz="2807" b="0" i="0" kern="0" spc="-96" baseline="0" dirty="0">
                <a:solidFill>
                  <a:schemeClr val="bg1"/>
                </a:solidFill>
                <a:latin typeface="+mj-lt"/>
                <a:ea typeface="+mj-ea"/>
                <a:cs typeface="+mj-cs"/>
              </a:defRPr>
            </a:lvl5pPr>
          </a:lstStyle>
          <a:p>
            <a:pPr algn="l">
              <a:lnSpc>
                <a:spcPts val="3400"/>
              </a:lnSpc>
            </a:pPr>
            <a:r>
              <a:rPr lang="en-US" sz="2807" b="0" i="0" kern="0" spc="-96" baseline="0" dirty="0">
                <a:solidFill>
                  <a:schemeClr val="bg1"/>
                </a:solidFill>
              </a:rPr>
              <a:t>Optional sub-heading style for secondary level content, data, quotes and key statistics</a:t>
            </a:r>
            <a:r>
              <a:rPr lang="en-GB" sz="2807" b="0" i="0" kern="0" spc="-96" baseline="0" dirty="0">
                <a:solidFill>
                  <a:schemeClr val="bg1"/>
                </a:solidFill>
              </a:rPr>
              <a:t>.</a:t>
            </a:r>
            <a:endParaRPr lang="en-GB" dirty="0"/>
          </a:p>
        </p:txBody>
      </p:sp>
      <p:sp>
        <p:nvSpPr>
          <p:cNvPr id="9" name="Text Placeholder 18">
            <a:extLst>
              <a:ext uri="{FF2B5EF4-FFF2-40B4-BE49-F238E27FC236}">
                <a16:creationId xmlns:a16="http://schemas.microsoft.com/office/drawing/2014/main" id="{9815CF95-F39E-B4F4-4EBA-652865E7A561}"/>
              </a:ext>
            </a:extLst>
          </p:cNvPr>
          <p:cNvSpPr>
            <a:spLocks noGrp="1"/>
          </p:cNvSpPr>
          <p:nvPr>
            <p:ph type="body" sz="quarter" idx="12" hasCustomPrompt="1"/>
          </p:nvPr>
        </p:nvSpPr>
        <p:spPr>
          <a:xfrm>
            <a:off x="848379" y="7006612"/>
            <a:ext cx="9500677" cy="269375"/>
          </a:xfrm>
          <a:prstGeom prst="rect">
            <a:avLst/>
          </a:prstGeom>
        </p:spPr>
        <p:txBody>
          <a:bodyPr/>
          <a:lstStyle>
            <a:lvl1pPr marL="0" indent="0" algn="r">
              <a:buNone/>
              <a:defRPr lang="en-GB" sz="1053" b="1" kern="1200" cap="all" spc="-9" baseline="0" dirty="0">
                <a:solidFill>
                  <a:schemeClr val="bg1"/>
                </a:solidFill>
                <a:latin typeface="+mj-lt"/>
                <a:ea typeface="+mn-ea"/>
                <a:cs typeface="+mn-cs"/>
              </a:defRPr>
            </a:lvl1pPr>
          </a:lstStyle>
          <a:p>
            <a:pPr lvl="0"/>
            <a:r>
              <a:rPr lang="en-GB" dirty="0"/>
              <a:t>CONTENT LEVEL THREE – APRIL 2024</a:t>
            </a:r>
            <a:endParaRPr lang="en-GB" cap="all" baseline="0" dirty="0"/>
          </a:p>
        </p:txBody>
      </p:sp>
    </p:spTree>
    <p:extLst>
      <p:ext uri="{BB962C8B-B14F-4D97-AF65-F5344CB8AC3E}">
        <p14:creationId xmlns:p14="http://schemas.microsoft.com/office/powerpoint/2010/main" val="66264171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2_Custom Layout">
    <p:bg>
      <p:bgPr>
        <a:solidFill>
          <a:schemeClr val="bg1"/>
        </a:solidFill>
        <a:effectLst/>
      </p:bgPr>
    </p:bg>
    <p:spTree>
      <p:nvGrpSpPr>
        <p:cNvPr id="1" name=""/>
        <p:cNvGrpSpPr/>
        <p:nvPr/>
      </p:nvGrpSpPr>
      <p:grpSpPr>
        <a:xfrm>
          <a:off x="0" y="0"/>
          <a:ext cx="0" cy="0"/>
          <a:chOff x="0" y="0"/>
          <a:chExt cx="0" cy="0"/>
        </a:xfrm>
      </p:grpSpPr>
      <p:sp>
        <p:nvSpPr>
          <p:cNvPr id="3" name="Text Placeholder 18">
            <a:extLst>
              <a:ext uri="{FF2B5EF4-FFF2-40B4-BE49-F238E27FC236}">
                <a16:creationId xmlns:a16="http://schemas.microsoft.com/office/drawing/2014/main" id="{204371C5-8717-98D6-66BB-9DDD79A9FE33}"/>
              </a:ext>
            </a:extLst>
          </p:cNvPr>
          <p:cNvSpPr>
            <a:spLocks noGrp="1"/>
          </p:cNvSpPr>
          <p:nvPr>
            <p:ph type="body" sz="quarter" idx="15" hasCustomPrompt="1"/>
          </p:nvPr>
        </p:nvSpPr>
        <p:spPr>
          <a:xfrm>
            <a:off x="809718" y="7161613"/>
            <a:ext cx="9539338" cy="269375"/>
          </a:xfrm>
          <a:prstGeom prst="rect">
            <a:avLst/>
          </a:prstGeom>
        </p:spPr>
        <p:txBody>
          <a:bodyPr/>
          <a:lstStyle>
            <a:lvl1pPr marL="0" indent="0" algn="r">
              <a:buNone/>
              <a:defRPr lang="en-GB" sz="1053" b="1" kern="1200" cap="all" spc="-9" baseline="0" dirty="0">
                <a:solidFill>
                  <a:schemeClr val="bg1"/>
                </a:solidFill>
                <a:latin typeface="+mj-lt"/>
                <a:ea typeface="+mn-ea"/>
                <a:cs typeface="+mn-cs"/>
              </a:defRPr>
            </a:lvl1pPr>
          </a:lstStyle>
          <a:p>
            <a:pPr lvl="0"/>
            <a:r>
              <a:rPr lang="en-GB"/>
              <a:t>CONTENT LEVEL THREE – APRIL 2024</a:t>
            </a:r>
            <a:endParaRPr lang="en-GB" cap="all" baseline="0"/>
          </a:p>
        </p:txBody>
      </p:sp>
      <p:sp>
        <p:nvSpPr>
          <p:cNvPr id="5" name="Text Placeholder 5">
            <a:extLst>
              <a:ext uri="{FF2B5EF4-FFF2-40B4-BE49-F238E27FC236}">
                <a16:creationId xmlns:a16="http://schemas.microsoft.com/office/drawing/2014/main" id="{F1917889-E236-4DA0-1096-287AEF05B0F0}"/>
              </a:ext>
            </a:extLst>
          </p:cNvPr>
          <p:cNvSpPr>
            <a:spLocks noGrp="1"/>
          </p:cNvSpPr>
          <p:nvPr>
            <p:ph type="body" sz="quarter" idx="10" hasCustomPrompt="1"/>
          </p:nvPr>
        </p:nvSpPr>
        <p:spPr>
          <a:xfrm>
            <a:off x="802978" y="667926"/>
            <a:ext cx="8968145" cy="834364"/>
          </a:xfrm>
          <a:prstGeom prst="rect">
            <a:avLst/>
          </a:prstGeom>
        </p:spPr>
        <p:txBody>
          <a:bodyPr anchor="b" anchorCtr="0"/>
          <a:lstStyle>
            <a:lvl1pPr marL="0" indent="0" algn="l" defTabSz="802020" rtl="0" eaLnBrk="1" latinLnBrk="0" hangingPunct="1">
              <a:lnSpc>
                <a:spcPts val="4386"/>
              </a:lnSpc>
              <a:spcBef>
                <a:spcPct val="0"/>
              </a:spcBef>
              <a:buNone/>
              <a:defRPr lang="en-US" sz="2456" b="1" i="0" kern="1200" cap="none" spc="0" baseline="0" dirty="0" smtClean="0">
                <a:solidFill>
                  <a:schemeClr val="accent1"/>
                </a:solidFill>
                <a:latin typeface="+mj-lt"/>
                <a:ea typeface="+mj-ea"/>
                <a:cs typeface="+mj-cs"/>
              </a:defRPr>
            </a:lvl1pPr>
            <a:lvl2pPr marL="0" indent="0" algn="l" defTabSz="802020" rtl="0" eaLnBrk="1" latinLnBrk="0" hangingPunct="1">
              <a:lnSpc>
                <a:spcPts val="4386"/>
              </a:lnSpc>
              <a:spcBef>
                <a:spcPct val="0"/>
              </a:spcBef>
              <a:buNone/>
              <a:defRPr lang="en-US" sz="2456" b="1" i="0" kern="1200" cap="none" spc="0" baseline="0" dirty="0" smtClean="0">
                <a:solidFill>
                  <a:schemeClr val="accent1"/>
                </a:solidFill>
                <a:latin typeface="+mj-lt"/>
                <a:ea typeface="+mj-ea"/>
                <a:cs typeface="+mj-cs"/>
              </a:defRPr>
            </a:lvl2pPr>
            <a:lvl3pPr marL="0" indent="0" algn="l" defTabSz="802020" rtl="0" eaLnBrk="1" latinLnBrk="0" hangingPunct="1">
              <a:lnSpc>
                <a:spcPts val="4386"/>
              </a:lnSpc>
              <a:spcBef>
                <a:spcPct val="0"/>
              </a:spcBef>
              <a:buNone/>
              <a:defRPr lang="en-US" sz="2456" b="1" i="0" kern="1200" cap="none" spc="0" baseline="0" dirty="0" smtClean="0">
                <a:solidFill>
                  <a:schemeClr val="accent1"/>
                </a:solidFill>
                <a:latin typeface="+mj-lt"/>
                <a:ea typeface="+mj-ea"/>
                <a:cs typeface="+mj-cs"/>
              </a:defRPr>
            </a:lvl3pPr>
            <a:lvl4pPr marL="0" indent="0" algn="l" defTabSz="802020" rtl="0" eaLnBrk="1" latinLnBrk="0" hangingPunct="1">
              <a:lnSpc>
                <a:spcPts val="4386"/>
              </a:lnSpc>
              <a:spcBef>
                <a:spcPct val="0"/>
              </a:spcBef>
              <a:buNone/>
              <a:defRPr lang="en-US" sz="2456" b="1" i="0" kern="1200" cap="none" spc="0" baseline="0" dirty="0" smtClean="0">
                <a:solidFill>
                  <a:schemeClr val="accent1"/>
                </a:solidFill>
                <a:latin typeface="+mj-lt"/>
                <a:ea typeface="+mj-ea"/>
                <a:cs typeface="+mj-cs"/>
              </a:defRPr>
            </a:lvl4pPr>
            <a:lvl5pPr marL="0" indent="0" algn="l" defTabSz="802020" rtl="0" eaLnBrk="1" latinLnBrk="0" hangingPunct="1">
              <a:lnSpc>
                <a:spcPts val="4386"/>
              </a:lnSpc>
              <a:spcBef>
                <a:spcPct val="0"/>
              </a:spcBef>
              <a:buNone/>
              <a:defRPr lang="en-GB" sz="2456" b="1" i="0" kern="1200" cap="none" spc="0" baseline="0" dirty="0">
                <a:solidFill>
                  <a:schemeClr val="accent1"/>
                </a:solidFill>
                <a:latin typeface="+mj-lt"/>
                <a:ea typeface="+mj-ea"/>
                <a:cs typeface="+mj-cs"/>
              </a:defRPr>
            </a:lvl5pPr>
          </a:lstStyle>
          <a:p>
            <a:pPr algn="l">
              <a:lnSpc>
                <a:spcPts val="5000"/>
              </a:lnSpc>
            </a:pPr>
            <a:r>
              <a:rPr lang="en-US" sz="2456" b="1" i="0" cap="none" spc="0" baseline="0">
                <a:solidFill>
                  <a:schemeClr val="accent1"/>
                </a:solidFill>
              </a:rPr>
              <a:t>Text slide style with headline in bold</a:t>
            </a:r>
            <a:endParaRPr lang="en-GB" sz="2456" b="1" i="0" cap="none" spc="0" baseline="0">
              <a:solidFill>
                <a:schemeClr val="accent1"/>
              </a:solidFill>
            </a:endParaRPr>
          </a:p>
        </p:txBody>
      </p:sp>
      <p:sp>
        <p:nvSpPr>
          <p:cNvPr id="6" name="Text Placeholder 13">
            <a:extLst>
              <a:ext uri="{FF2B5EF4-FFF2-40B4-BE49-F238E27FC236}">
                <a16:creationId xmlns:a16="http://schemas.microsoft.com/office/drawing/2014/main" id="{28353B26-198F-641E-FA97-B202B28A4103}"/>
              </a:ext>
            </a:extLst>
          </p:cNvPr>
          <p:cNvSpPr>
            <a:spLocks noGrp="1"/>
          </p:cNvSpPr>
          <p:nvPr>
            <p:ph type="body" sz="quarter" idx="11" hasCustomPrompt="1"/>
          </p:nvPr>
        </p:nvSpPr>
        <p:spPr>
          <a:xfrm>
            <a:off x="803293" y="1201290"/>
            <a:ext cx="8967829" cy="620024"/>
          </a:xfrm>
          <a:prstGeom prst="rect">
            <a:avLst/>
          </a:prstGeom>
        </p:spPr>
        <p:txBody>
          <a:bodyPr/>
          <a:lstStyle>
            <a:lvl1pPr marL="0" indent="0" algn="l" defTabSz="802020" rtl="0" eaLnBrk="1" latinLnBrk="0" hangingPunct="1">
              <a:lnSpc>
                <a:spcPts val="4386"/>
              </a:lnSpc>
              <a:spcBef>
                <a:spcPct val="0"/>
              </a:spcBef>
              <a:buNone/>
              <a:defRPr lang="en-US" sz="2456" b="0" i="0" kern="1200" cap="none" spc="0" baseline="0" dirty="0" smtClean="0">
                <a:solidFill>
                  <a:schemeClr val="accent1"/>
                </a:solidFill>
                <a:latin typeface="+mj-lt"/>
                <a:ea typeface="+mj-ea"/>
                <a:cs typeface="+mj-cs"/>
              </a:defRPr>
            </a:lvl1pPr>
            <a:lvl2pPr marL="0" indent="0" algn="l" defTabSz="802020" rtl="0" eaLnBrk="1" latinLnBrk="0" hangingPunct="1">
              <a:lnSpc>
                <a:spcPts val="4386"/>
              </a:lnSpc>
              <a:spcBef>
                <a:spcPct val="0"/>
              </a:spcBef>
              <a:buNone/>
              <a:defRPr lang="en-US" sz="2456" b="0" i="0" kern="1200" cap="none" spc="0" baseline="0" dirty="0" smtClean="0">
                <a:solidFill>
                  <a:schemeClr val="accent1"/>
                </a:solidFill>
                <a:latin typeface="+mj-lt"/>
                <a:ea typeface="+mj-ea"/>
                <a:cs typeface="+mj-cs"/>
              </a:defRPr>
            </a:lvl2pPr>
            <a:lvl3pPr marL="0" indent="0" algn="l" defTabSz="802020" rtl="0" eaLnBrk="1" latinLnBrk="0" hangingPunct="1">
              <a:lnSpc>
                <a:spcPts val="4386"/>
              </a:lnSpc>
              <a:spcBef>
                <a:spcPct val="0"/>
              </a:spcBef>
              <a:buNone/>
              <a:defRPr lang="en-US" sz="2456" b="0" i="0" kern="1200" cap="none" spc="0" baseline="0" dirty="0" smtClean="0">
                <a:solidFill>
                  <a:schemeClr val="accent1"/>
                </a:solidFill>
                <a:latin typeface="+mj-lt"/>
                <a:ea typeface="+mj-ea"/>
                <a:cs typeface="+mj-cs"/>
              </a:defRPr>
            </a:lvl3pPr>
            <a:lvl4pPr marL="0" indent="0" algn="l" defTabSz="802020" rtl="0" eaLnBrk="1" latinLnBrk="0" hangingPunct="1">
              <a:lnSpc>
                <a:spcPts val="4386"/>
              </a:lnSpc>
              <a:spcBef>
                <a:spcPct val="0"/>
              </a:spcBef>
              <a:buNone/>
              <a:defRPr lang="en-US" sz="2456" b="0" i="0" kern="1200" cap="none" spc="0" baseline="0" dirty="0" smtClean="0">
                <a:solidFill>
                  <a:schemeClr val="accent1"/>
                </a:solidFill>
                <a:latin typeface="+mj-lt"/>
                <a:ea typeface="+mj-ea"/>
                <a:cs typeface="+mj-cs"/>
              </a:defRPr>
            </a:lvl4pPr>
            <a:lvl5pPr marL="0" indent="0" algn="l" defTabSz="802020" rtl="0" eaLnBrk="1" latinLnBrk="0" hangingPunct="1">
              <a:lnSpc>
                <a:spcPts val="4386"/>
              </a:lnSpc>
              <a:spcBef>
                <a:spcPct val="0"/>
              </a:spcBef>
              <a:buNone/>
              <a:defRPr lang="en-GB" sz="2456" b="0" i="0" kern="1200" cap="none" spc="0" baseline="0" dirty="0">
                <a:solidFill>
                  <a:schemeClr val="accent1"/>
                </a:solidFill>
                <a:latin typeface="+mj-lt"/>
                <a:ea typeface="+mj-ea"/>
                <a:cs typeface="+mj-cs"/>
              </a:defRPr>
            </a:lvl5pPr>
          </a:lstStyle>
          <a:p>
            <a:pPr algn="l">
              <a:lnSpc>
                <a:spcPts val="5000"/>
              </a:lnSpc>
            </a:pPr>
            <a:r>
              <a:rPr lang="en-US" sz="2456" b="0" i="0" cap="none" spc="0" baseline="0">
                <a:solidFill>
                  <a:schemeClr val="accent1"/>
                </a:solidFill>
              </a:rPr>
              <a:t>Main heading style</a:t>
            </a:r>
            <a:endParaRPr lang="en-GB" sz="2456" b="0" i="0" cap="none" spc="0" baseline="0">
              <a:solidFill>
                <a:schemeClr val="accent1"/>
              </a:solidFill>
            </a:endParaRPr>
          </a:p>
        </p:txBody>
      </p:sp>
    </p:spTree>
    <p:extLst>
      <p:ext uri="{BB962C8B-B14F-4D97-AF65-F5344CB8AC3E}">
        <p14:creationId xmlns:p14="http://schemas.microsoft.com/office/powerpoint/2010/main" val="77889730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Content with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37343" y="671689"/>
            <a:ext cx="5560306" cy="1259417"/>
          </a:xfrm>
        </p:spPr>
        <p:txBody>
          <a:bodyPr vert="horz" lIns="91440" tIns="45720" rIns="91440" bIns="45720" rtlCol="0" anchor="b">
            <a:normAutofit/>
          </a:bodyPr>
          <a:lstStyle>
            <a:lvl1pPr>
              <a:defRPr lang="en-US" dirty="0"/>
            </a:lvl1pPr>
          </a:lstStyle>
          <a:p>
            <a:pPr lvl="0"/>
            <a:r>
              <a:rPr lang="en-US"/>
              <a:t>Click to edit Master title style</a:t>
            </a:r>
            <a:endParaRPr lang="en-US" dirty="0"/>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537454" y="2176273"/>
            <a:ext cx="5560194" cy="4659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9">
            <a:extLst>
              <a:ext uri="{FF2B5EF4-FFF2-40B4-BE49-F238E27FC236}">
                <a16:creationId xmlns:a16="http://schemas.microsoft.com/office/drawing/2014/main" id="{4515DEC4-C967-ABFB-73CF-0A90335332A4}"/>
              </a:ext>
            </a:extLst>
          </p:cNvPr>
          <p:cNvSpPr>
            <a:spLocks noGrp="1"/>
          </p:cNvSpPr>
          <p:nvPr>
            <p:ph type="ftr" sz="quarter" idx="16"/>
          </p:nvPr>
        </p:nvSpPr>
        <p:spPr>
          <a:xfrm>
            <a:off x="537454" y="6993305"/>
            <a:ext cx="2460574" cy="402314"/>
          </a:xfrm>
        </p:spPr>
        <p:txBody>
          <a:bodyPr/>
          <a:lstStyle/>
          <a:p>
            <a:endParaRPr lang="en-US"/>
          </a:p>
        </p:txBody>
      </p:sp>
      <p:sp>
        <p:nvSpPr>
          <p:cNvPr id="9" name="Date Placeholder 8">
            <a:extLst>
              <a:ext uri="{FF2B5EF4-FFF2-40B4-BE49-F238E27FC236}">
                <a16:creationId xmlns:a16="http://schemas.microsoft.com/office/drawing/2014/main" id="{81177663-FC76-DF36-EEB7-5BE4C6C82F3A}"/>
              </a:ext>
            </a:extLst>
          </p:cNvPr>
          <p:cNvSpPr>
            <a:spLocks noGrp="1"/>
          </p:cNvSpPr>
          <p:nvPr>
            <p:ph type="dt" sz="half" idx="15"/>
          </p:nvPr>
        </p:nvSpPr>
        <p:spPr>
          <a:xfrm>
            <a:off x="4286214" y="6993305"/>
            <a:ext cx="1409710" cy="402314"/>
          </a:xfrm>
        </p:spPr>
        <p:txBody>
          <a:bodyPr/>
          <a:lstStyle/>
          <a:p>
            <a:fld id="{710AE426-CBD1-49BA-A1DA-945CCEE2ED80}" type="datetimeFigureOut">
              <a:rPr lang="en-US" smtClean="0"/>
              <a:t>10/2/2025</a:t>
            </a:fld>
            <a:endParaRPr lang="en-US"/>
          </a:p>
        </p:txBody>
      </p:sp>
      <p:sp>
        <p:nvSpPr>
          <p:cNvPr id="12" name="Slide Number Placeholder 11">
            <a:extLst>
              <a:ext uri="{FF2B5EF4-FFF2-40B4-BE49-F238E27FC236}">
                <a16:creationId xmlns:a16="http://schemas.microsoft.com/office/drawing/2014/main" id="{A5A5085F-BE80-B110-AA1F-9DD0919E27D7}"/>
              </a:ext>
            </a:extLst>
          </p:cNvPr>
          <p:cNvSpPr>
            <a:spLocks noGrp="1"/>
          </p:cNvSpPr>
          <p:nvPr>
            <p:ph type="sldNum" sz="quarter" idx="17"/>
          </p:nvPr>
        </p:nvSpPr>
        <p:spPr>
          <a:xfrm>
            <a:off x="5728172" y="6993305"/>
            <a:ext cx="376450" cy="402314"/>
          </a:xfrm>
        </p:spPr>
        <p:txBody>
          <a:bodyPr/>
          <a:lstStyle/>
          <a:p>
            <a:fld id="{0B3A8078-5A32-4B09-ABA5-7ABEFD22E08A}" type="slidenum">
              <a:rPr lang="en-US" smtClean="0"/>
              <a:t>‹#›</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687613" y="0"/>
            <a:ext cx="4005788" cy="7556500"/>
          </a:xfrm>
          <a:blipFill dpi="0" rotWithShape="1">
            <a:blip r:embed="rId2">
              <a:alphaModFix amt="60000"/>
            </a:blip>
            <a:srcRect/>
            <a:stretch>
              <a:fillRect/>
            </a:stretch>
          </a:blipFill>
        </p:spPr>
        <p:txBody>
          <a:bodyPr/>
          <a:lstStyle>
            <a:lvl1pPr marL="0" indent="0">
              <a:buNone/>
              <a:defRPr/>
            </a:lvl1pPr>
          </a:lstStyle>
          <a:p>
            <a:r>
              <a:rPr lang="en-US" dirty="0"/>
              <a:t> </a:t>
            </a:r>
          </a:p>
        </p:txBody>
      </p:sp>
    </p:spTree>
    <p:extLst>
      <p:ext uri="{BB962C8B-B14F-4D97-AF65-F5344CB8AC3E}">
        <p14:creationId xmlns:p14="http://schemas.microsoft.com/office/powerpoint/2010/main" val="3004714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STATS-ALT green on purple">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5695ECC2-0803-EF73-CE35-CA382174BD1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0" y="472"/>
            <a:ext cx="10693400" cy="7555556"/>
          </a:xfrm>
          <a:prstGeom prst="rect">
            <a:avLst/>
          </a:prstGeom>
        </p:spPr>
      </p:pic>
      <p:sp>
        <p:nvSpPr>
          <p:cNvPr id="10" name="Text Placeholder 17">
            <a:extLst>
              <a:ext uri="{FF2B5EF4-FFF2-40B4-BE49-F238E27FC236}">
                <a16:creationId xmlns:a16="http://schemas.microsoft.com/office/drawing/2014/main" id="{35CDD348-56D2-2F82-4A55-316968762A30}"/>
              </a:ext>
            </a:extLst>
          </p:cNvPr>
          <p:cNvSpPr>
            <a:spLocks noGrp="1"/>
          </p:cNvSpPr>
          <p:nvPr>
            <p:ph type="body" sz="quarter" idx="16" hasCustomPrompt="1"/>
          </p:nvPr>
        </p:nvSpPr>
        <p:spPr>
          <a:xfrm>
            <a:off x="801746" y="3545441"/>
            <a:ext cx="4423615" cy="2200481"/>
          </a:xfrm>
          <a:prstGeom prst="rect">
            <a:avLst/>
          </a:prstGeom>
        </p:spPr>
        <p:txBody>
          <a:bodyPr/>
          <a:lstStyle>
            <a:lvl1pPr marL="0" indent="0">
              <a:buFontTx/>
              <a:buNone/>
              <a:defRPr lang="en-GB" sz="3508" b="0" i="0" kern="0" spc="0" baseline="0" dirty="0">
                <a:solidFill>
                  <a:schemeClr val="accent1"/>
                </a:solidFill>
                <a:latin typeface="+mn-lt"/>
                <a:ea typeface="+mj-ea"/>
                <a:cs typeface="+mj-cs"/>
              </a:defRPr>
            </a:lvl1pPr>
            <a:lvl2pPr marL="401010" indent="0">
              <a:buFontTx/>
              <a:buNone/>
              <a:defRPr/>
            </a:lvl2pPr>
            <a:lvl3pPr marL="802020" indent="0">
              <a:buFontTx/>
              <a:buNone/>
              <a:defRPr/>
            </a:lvl3pPr>
            <a:lvl4pPr marL="1203030" indent="0">
              <a:buFontTx/>
              <a:buNone/>
              <a:defRPr/>
            </a:lvl4pPr>
            <a:lvl5pPr marL="1604040" indent="0">
              <a:buFontTx/>
              <a:buNone/>
              <a:defRPr/>
            </a:lvl5pPr>
          </a:lstStyle>
          <a:p>
            <a:pPr marL="0" marR="0" lvl="0" indent="0" algn="l" defTabSz="802020" rtl="0" eaLnBrk="1" fontAlgn="auto" latinLnBrk="0" hangingPunct="1">
              <a:lnSpc>
                <a:spcPts val="3684"/>
              </a:lnSpc>
              <a:spcBef>
                <a:spcPts val="1579"/>
              </a:spcBef>
              <a:spcAft>
                <a:spcPts val="0"/>
              </a:spcAft>
              <a:buClrTx/>
              <a:buSzTx/>
              <a:buFontTx/>
              <a:buNone/>
              <a:tabLst/>
              <a:defRPr/>
            </a:pPr>
            <a:r>
              <a:rPr lang="en-GB" sz="3508" b="0" i="0" kern="0" spc="0" baseline="0">
                <a:solidFill>
                  <a:schemeClr val="accent1"/>
                </a:solidFill>
                <a:latin typeface="+mn-lt"/>
                <a:ea typeface="+mj-ea"/>
                <a:cs typeface="+mj-cs"/>
              </a:rPr>
              <a:t>Statistics, charts human stories or data information</a:t>
            </a:r>
          </a:p>
        </p:txBody>
      </p:sp>
      <p:sp>
        <p:nvSpPr>
          <p:cNvPr id="11" name="Text Placeholder 19">
            <a:extLst>
              <a:ext uri="{FF2B5EF4-FFF2-40B4-BE49-F238E27FC236}">
                <a16:creationId xmlns:a16="http://schemas.microsoft.com/office/drawing/2014/main" id="{2747E546-6A9D-9858-D7BF-2955368A7A65}"/>
              </a:ext>
            </a:extLst>
          </p:cNvPr>
          <p:cNvSpPr>
            <a:spLocks noGrp="1"/>
          </p:cNvSpPr>
          <p:nvPr>
            <p:ph type="body" sz="quarter" idx="17" hasCustomPrompt="1"/>
          </p:nvPr>
        </p:nvSpPr>
        <p:spPr>
          <a:xfrm>
            <a:off x="801746" y="6433505"/>
            <a:ext cx="4423615" cy="277972"/>
          </a:xfrm>
          <a:prstGeom prst="rect">
            <a:avLst/>
          </a:prstGeom>
        </p:spPr>
        <p:txBody>
          <a:bodyPr/>
          <a:lstStyle>
            <a:lvl1pPr marL="0" indent="0" algn="l" defTabSz="802020" rtl="0" eaLnBrk="1" latinLnBrk="0" hangingPunct="1">
              <a:lnSpc>
                <a:spcPct val="90000"/>
              </a:lnSpc>
              <a:spcBef>
                <a:spcPts val="877"/>
              </a:spcBef>
              <a:buFont typeface="Arial" panose="020B0604020202020204" pitchFamily="34" charset="0"/>
              <a:buNone/>
              <a:defRPr lang="en-US" sz="1228" b="1" kern="1200" spc="-9" baseline="0" dirty="0" smtClean="0">
                <a:solidFill>
                  <a:schemeClr val="accent1"/>
                </a:solidFill>
                <a:latin typeface="+mj-lt"/>
                <a:ea typeface="+mn-ea"/>
                <a:cs typeface="+mn-cs"/>
              </a:defRPr>
            </a:lvl1pPr>
            <a:lvl2pPr marL="0" indent="0" algn="l" defTabSz="802020" rtl="0" eaLnBrk="1" latinLnBrk="0" hangingPunct="1">
              <a:lnSpc>
                <a:spcPct val="90000"/>
              </a:lnSpc>
              <a:spcBef>
                <a:spcPts val="877"/>
              </a:spcBef>
              <a:buFont typeface="Arial" panose="020B0604020202020204" pitchFamily="34" charset="0"/>
              <a:buNone/>
              <a:defRPr lang="en-US" sz="1228" b="1" kern="1200" spc="-9" baseline="0" dirty="0" smtClean="0">
                <a:solidFill>
                  <a:schemeClr val="accent1"/>
                </a:solidFill>
                <a:latin typeface="+mj-lt"/>
                <a:ea typeface="+mn-ea"/>
                <a:cs typeface="+mn-cs"/>
              </a:defRPr>
            </a:lvl2pPr>
            <a:lvl3pPr marL="0" indent="0" algn="l" defTabSz="802020" rtl="0" eaLnBrk="1" latinLnBrk="0" hangingPunct="1">
              <a:lnSpc>
                <a:spcPct val="90000"/>
              </a:lnSpc>
              <a:spcBef>
                <a:spcPts val="877"/>
              </a:spcBef>
              <a:buFont typeface="Arial" panose="020B0604020202020204" pitchFamily="34" charset="0"/>
              <a:buNone/>
              <a:defRPr lang="en-US" sz="1228" b="1" kern="1200" spc="-9" baseline="0" dirty="0" smtClean="0">
                <a:solidFill>
                  <a:schemeClr val="accent1"/>
                </a:solidFill>
                <a:latin typeface="+mj-lt"/>
                <a:ea typeface="+mn-ea"/>
                <a:cs typeface="+mn-cs"/>
              </a:defRPr>
            </a:lvl3pPr>
            <a:lvl4pPr marL="0" indent="0" algn="l" defTabSz="802020" rtl="0" eaLnBrk="1" latinLnBrk="0" hangingPunct="1">
              <a:lnSpc>
                <a:spcPct val="90000"/>
              </a:lnSpc>
              <a:spcBef>
                <a:spcPts val="877"/>
              </a:spcBef>
              <a:buFont typeface="Arial" panose="020B0604020202020204" pitchFamily="34" charset="0"/>
              <a:buNone/>
              <a:defRPr lang="en-US" sz="1228" b="1" kern="1200" spc="-9" baseline="0" dirty="0" smtClean="0">
                <a:solidFill>
                  <a:schemeClr val="accent1"/>
                </a:solidFill>
                <a:latin typeface="+mj-lt"/>
                <a:ea typeface="+mn-ea"/>
                <a:cs typeface="+mn-cs"/>
              </a:defRPr>
            </a:lvl4pPr>
            <a:lvl5pPr marL="0" indent="0" algn="l" defTabSz="802020" rtl="0" eaLnBrk="1" latinLnBrk="0" hangingPunct="1">
              <a:lnSpc>
                <a:spcPct val="90000"/>
              </a:lnSpc>
              <a:spcBef>
                <a:spcPts val="877"/>
              </a:spcBef>
              <a:buFont typeface="Arial" panose="020B0604020202020204" pitchFamily="34" charset="0"/>
              <a:buNone/>
              <a:defRPr lang="en-GB" sz="1228" b="1" kern="1200" spc="-9" baseline="0" dirty="0" smtClean="0">
                <a:solidFill>
                  <a:schemeClr val="accent1"/>
                </a:solidFill>
                <a:latin typeface="+mj-lt"/>
                <a:ea typeface="+mn-ea"/>
                <a:cs typeface="+mn-cs"/>
              </a:defRPr>
            </a:lvl5pPr>
          </a:lstStyle>
          <a:p>
            <a:r>
              <a:rPr lang="en-GB"/>
              <a:t>CONTENT LEVEL THREE – APRIL 2024</a:t>
            </a:r>
          </a:p>
        </p:txBody>
      </p:sp>
      <p:sp>
        <p:nvSpPr>
          <p:cNvPr id="12" name="Text Placeholder 15">
            <a:extLst>
              <a:ext uri="{FF2B5EF4-FFF2-40B4-BE49-F238E27FC236}">
                <a16:creationId xmlns:a16="http://schemas.microsoft.com/office/drawing/2014/main" id="{D42B8E4F-2804-A93E-091C-427F6193D23A}"/>
              </a:ext>
            </a:extLst>
          </p:cNvPr>
          <p:cNvSpPr>
            <a:spLocks noGrp="1"/>
          </p:cNvSpPr>
          <p:nvPr>
            <p:ph type="body" sz="quarter" idx="15" hasCustomPrompt="1"/>
          </p:nvPr>
        </p:nvSpPr>
        <p:spPr>
          <a:xfrm>
            <a:off x="801746" y="1734421"/>
            <a:ext cx="4423615" cy="2043828"/>
          </a:xfrm>
          <a:prstGeom prst="rect">
            <a:avLst/>
          </a:prstGeom>
        </p:spPr>
        <p:txBody>
          <a:bodyPr anchor="b" anchorCtr="0"/>
          <a:lstStyle>
            <a:lvl1pPr marL="0" indent="0">
              <a:buFontTx/>
              <a:buNone/>
              <a:defRPr lang="en-GB" sz="7894" b="1" i="0" kern="0" spc="0" baseline="0" dirty="0">
                <a:solidFill>
                  <a:schemeClr val="accent1"/>
                </a:solidFill>
                <a:latin typeface="+mn-lt"/>
                <a:ea typeface="+mj-ea"/>
                <a:cs typeface="+mj-cs"/>
              </a:defRPr>
            </a:lvl1pPr>
            <a:lvl2pPr marL="401010" indent="0">
              <a:buFontTx/>
              <a:buNone/>
              <a:defRPr/>
            </a:lvl2pPr>
            <a:lvl3pPr marL="802020" indent="0">
              <a:buFontTx/>
              <a:buNone/>
              <a:defRPr/>
            </a:lvl3pPr>
            <a:lvl4pPr marL="1203030" indent="0">
              <a:buFontTx/>
              <a:buNone/>
              <a:defRPr/>
            </a:lvl4pPr>
            <a:lvl5pPr marL="1604040" indent="0">
              <a:buFontTx/>
              <a:buNone/>
              <a:defRPr/>
            </a:lvl5pPr>
          </a:lstStyle>
          <a:p>
            <a:pPr marL="0" marR="0" lvl="0" indent="0" algn="l" defTabSz="802020" rtl="0" eaLnBrk="1" fontAlgn="auto" latinLnBrk="0" hangingPunct="1">
              <a:lnSpc>
                <a:spcPts val="4386"/>
              </a:lnSpc>
              <a:spcBef>
                <a:spcPts val="1579"/>
              </a:spcBef>
              <a:spcAft>
                <a:spcPts val="0"/>
              </a:spcAft>
              <a:buClrTx/>
              <a:buSzTx/>
              <a:buFontTx/>
              <a:buNone/>
              <a:tabLst/>
              <a:defRPr/>
            </a:pPr>
            <a:r>
              <a:rPr lang="en-US"/>
              <a:t>78%</a:t>
            </a:r>
            <a:endParaRPr lang="en-GB"/>
          </a:p>
        </p:txBody>
      </p:sp>
    </p:spTree>
    <p:extLst>
      <p:ext uri="{BB962C8B-B14F-4D97-AF65-F5344CB8AC3E}">
        <p14:creationId xmlns:p14="http://schemas.microsoft.com/office/powerpoint/2010/main" val="1294864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theme" Target="../theme/theme3.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6" Type="http://schemas.openxmlformats.org/officeDocument/2006/relationships/theme" Target="../theme/theme4.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5.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theme" Target="../theme/theme6.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image" Target="../media/image4.svg"/><Relationship Id="rId2" Type="http://schemas.openxmlformats.org/officeDocument/2006/relationships/slideLayout" Target="../slideLayouts/slideLayout67.xml"/><Relationship Id="rId16" Type="http://schemas.openxmlformats.org/officeDocument/2006/relationships/image" Target="../media/image3.png"/><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image" Target="../media/image2.svg"/><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70ECD6-F4BC-6AC7-0A5D-B303EA5F8C4A}"/>
              </a:ext>
            </a:extLst>
          </p:cNvPr>
          <p:cNvSpPr>
            <a:spLocks noGrp="1"/>
          </p:cNvSpPr>
          <p:nvPr>
            <p:ph type="title"/>
          </p:nvPr>
        </p:nvSpPr>
        <p:spPr>
          <a:xfrm>
            <a:off x="735171" y="402314"/>
            <a:ext cx="9223058" cy="1460574"/>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300EFC8-2CF4-CD8A-DB24-A47188E3BC26}"/>
              </a:ext>
            </a:extLst>
          </p:cNvPr>
          <p:cNvSpPr>
            <a:spLocks noGrp="1"/>
          </p:cNvSpPr>
          <p:nvPr>
            <p:ph type="body" idx="1"/>
          </p:nvPr>
        </p:nvSpPr>
        <p:spPr>
          <a:xfrm>
            <a:off x="735171" y="2011568"/>
            <a:ext cx="9223058" cy="479453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C4E36DA-FB3D-00CB-9ADF-BE34A41E9998}"/>
              </a:ext>
            </a:extLst>
          </p:cNvPr>
          <p:cNvSpPr>
            <a:spLocks noGrp="1"/>
          </p:cNvSpPr>
          <p:nvPr>
            <p:ph type="dt" sz="half" idx="2"/>
          </p:nvPr>
        </p:nvSpPr>
        <p:spPr>
          <a:xfrm>
            <a:off x="735171" y="7003756"/>
            <a:ext cx="2406015" cy="402314"/>
          </a:xfrm>
          <a:prstGeom prst="rect">
            <a:avLst/>
          </a:prstGeom>
        </p:spPr>
        <p:txBody>
          <a:bodyPr vert="horz" lIns="91440" tIns="45720" rIns="91440" bIns="45720" rtlCol="0" anchor="ctr"/>
          <a:lstStyle>
            <a:lvl1pPr algn="l">
              <a:defRPr sz="1053">
                <a:solidFill>
                  <a:schemeClr val="tx1">
                    <a:tint val="82000"/>
                  </a:schemeClr>
                </a:solidFill>
              </a:defRPr>
            </a:lvl1pPr>
          </a:lstStyle>
          <a:p>
            <a:fld id="{32B22B1F-AEE3-F74F-8EBD-8A75B42F89E0}" type="datetimeFigureOut">
              <a:rPr lang="en-US" smtClean="0"/>
              <a:t>10/2/2025</a:t>
            </a:fld>
            <a:endParaRPr lang="en-US"/>
          </a:p>
        </p:txBody>
      </p:sp>
      <p:sp>
        <p:nvSpPr>
          <p:cNvPr id="5" name="Footer Placeholder 4">
            <a:extLst>
              <a:ext uri="{FF2B5EF4-FFF2-40B4-BE49-F238E27FC236}">
                <a16:creationId xmlns:a16="http://schemas.microsoft.com/office/drawing/2014/main" id="{2866E2FC-3050-45FB-B3C8-6F5805170146}"/>
              </a:ext>
            </a:extLst>
          </p:cNvPr>
          <p:cNvSpPr>
            <a:spLocks noGrp="1"/>
          </p:cNvSpPr>
          <p:nvPr>
            <p:ph type="ftr" sz="quarter" idx="3"/>
          </p:nvPr>
        </p:nvSpPr>
        <p:spPr>
          <a:xfrm>
            <a:off x="3542189" y="7003756"/>
            <a:ext cx="3609023" cy="402314"/>
          </a:xfrm>
          <a:prstGeom prst="rect">
            <a:avLst/>
          </a:prstGeom>
        </p:spPr>
        <p:txBody>
          <a:bodyPr vert="horz" lIns="91440" tIns="45720" rIns="91440" bIns="45720" rtlCol="0" anchor="ctr"/>
          <a:lstStyle>
            <a:lvl1pPr algn="ctr">
              <a:defRPr sz="1053">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FDEB60A-5F11-EF91-E5AB-5FBF831EFCA0}"/>
              </a:ext>
            </a:extLst>
          </p:cNvPr>
          <p:cNvSpPr>
            <a:spLocks noGrp="1"/>
          </p:cNvSpPr>
          <p:nvPr>
            <p:ph type="sldNum" sz="quarter" idx="4"/>
          </p:nvPr>
        </p:nvSpPr>
        <p:spPr>
          <a:xfrm>
            <a:off x="7552214" y="7003756"/>
            <a:ext cx="2406015" cy="402314"/>
          </a:xfrm>
          <a:prstGeom prst="rect">
            <a:avLst/>
          </a:prstGeom>
        </p:spPr>
        <p:txBody>
          <a:bodyPr vert="horz" lIns="91440" tIns="45720" rIns="91440" bIns="45720" rtlCol="0" anchor="ctr"/>
          <a:lstStyle>
            <a:lvl1pPr algn="r">
              <a:defRPr sz="1053">
                <a:solidFill>
                  <a:schemeClr val="tx1">
                    <a:tint val="82000"/>
                  </a:schemeClr>
                </a:solidFill>
              </a:defRPr>
            </a:lvl1pPr>
          </a:lstStyle>
          <a:p>
            <a:fld id="{6120149F-6EEF-4B41-8332-1F5472CFD460}" type="slidenum">
              <a:rPr lang="en-US" smtClean="0"/>
              <a:t>‹#›</a:t>
            </a:fld>
            <a:endParaRPr lang="en-US"/>
          </a:p>
        </p:txBody>
      </p:sp>
    </p:spTree>
    <p:extLst>
      <p:ext uri="{BB962C8B-B14F-4D97-AF65-F5344CB8AC3E}">
        <p14:creationId xmlns:p14="http://schemas.microsoft.com/office/powerpoint/2010/main" val="24198803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802020" rtl="0" eaLnBrk="1" latinLnBrk="0" hangingPunct="1">
        <a:lnSpc>
          <a:spcPct val="90000"/>
        </a:lnSpc>
        <a:spcBef>
          <a:spcPct val="0"/>
        </a:spcBef>
        <a:buNone/>
        <a:defRPr sz="3859" kern="1200">
          <a:solidFill>
            <a:schemeClr val="tx1"/>
          </a:solidFill>
          <a:latin typeface="+mj-lt"/>
          <a:ea typeface="+mj-ea"/>
          <a:cs typeface="+mj-cs"/>
        </a:defRPr>
      </a:lvl1pPr>
    </p:titleStyle>
    <p:bodyStyle>
      <a:lvl1pPr marL="200505" indent="-200505" algn="l" defTabSz="802020"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515" indent="-200505" algn="l" defTabSz="802020"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525" indent="-200505" algn="l" defTabSz="802020"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535"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54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55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56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57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58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en-US"/>
      </a:defPPr>
      <a:lvl1pPr marL="0" algn="l" defTabSz="802020" rtl="0" eaLnBrk="1" latinLnBrk="0" hangingPunct="1">
        <a:defRPr sz="1579" kern="1200">
          <a:solidFill>
            <a:schemeClr val="tx1"/>
          </a:solidFill>
          <a:latin typeface="+mn-lt"/>
          <a:ea typeface="+mn-ea"/>
          <a:cs typeface="+mn-cs"/>
        </a:defRPr>
      </a:lvl1pPr>
      <a:lvl2pPr marL="401010" algn="l" defTabSz="802020" rtl="0" eaLnBrk="1" latinLnBrk="0" hangingPunct="1">
        <a:defRPr sz="1579" kern="1200">
          <a:solidFill>
            <a:schemeClr val="tx1"/>
          </a:solidFill>
          <a:latin typeface="+mn-lt"/>
          <a:ea typeface="+mn-ea"/>
          <a:cs typeface="+mn-cs"/>
        </a:defRPr>
      </a:lvl2pPr>
      <a:lvl3pPr marL="802020" algn="l" defTabSz="802020" rtl="0" eaLnBrk="1" latinLnBrk="0" hangingPunct="1">
        <a:defRPr sz="1579" kern="1200">
          <a:solidFill>
            <a:schemeClr val="tx1"/>
          </a:solidFill>
          <a:latin typeface="+mn-lt"/>
          <a:ea typeface="+mn-ea"/>
          <a:cs typeface="+mn-cs"/>
        </a:defRPr>
      </a:lvl3pPr>
      <a:lvl4pPr marL="1203030" algn="l" defTabSz="802020" rtl="0" eaLnBrk="1" latinLnBrk="0" hangingPunct="1">
        <a:defRPr sz="1579" kern="1200">
          <a:solidFill>
            <a:schemeClr val="tx1"/>
          </a:solidFill>
          <a:latin typeface="+mn-lt"/>
          <a:ea typeface="+mn-ea"/>
          <a:cs typeface="+mn-cs"/>
        </a:defRPr>
      </a:lvl4pPr>
      <a:lvl5pPr marL="1604040" algn="l" defTabSz="802020" rtl="0" eaLnBrk="1" latinLnBrk="0" hangingPunct="1">
        <a:defRPr sz="1579" kern="1200">
          <a:solidFill>
            <a:schemeClr val="tx1"/>
          </a:solidFill>
          <a:latin typeface="+mn-lt"/>
          <a:ea typeface="+mn-ea"/>
          <a:cs typeface="+mn-cs"/>
        </a:defRPr>
      </a:lvl5pPr>
      <a:lvl6pPr marL="2005051" algn="l" defTabSz="802020" rtl="0" eaLnBrk="1" latinLnBrk="0" hangingPunct="1">
        <a:defRPr sz="1579" kern="1200">
          <a:solidFill>
            <a:schemeClr val="tx1"/>
          </a:solidFill>
          <a:latin typeface="+mn-lt"/>
          <a:ea typeface="+mn-ea"/>
          <a:cs typeface="+mn-cs"/>
        </a:defRPr>
      </a:lvl6pPr>
      <a:lvl7pPr marL="2406061" algn="l" defTabSz="802020" rtl="0" eaLnBrk="1" latinLnBrk="0" hangingPunct="1">
        <a:defRPr sz="1579" kern="1200">
          <a:solidFill>
            <a:schemeClr val="tx1"/>
          </a:solidFill>
          <a:latin typeface="+mn-lt"/>
          <a:ea typeface="+mn-ea"/>
          <a:cs typeface="+mn-cs"/>
        </a:defRPr>
      </a:lvl7pPr>
      <a:lvl8pPr marL="2807071" algn="l" defTabSz="802020" rtl="0" eaLnBrk="1" latinLnBrk="0" hangingPunct="1">
        <a:defRPr sz="1579" kern="1200">
          <a:solidFill>
            <a:schemeClr val="tx1"/>
          </a:solidFill>
          <a:latin typeface="+mn-lt"/>
          <a:ea typeface="+mn-ea"/>
          <a:cs typeface="+mn-cs"/>
        </a:defRPr>
      </a:lvl8pPr>
      <a:lvl9pPr marL="3208081" algn="l" defTabSz="802020" rtl="0" eaLnBrk="1" latinLnBrk="0" hangingPunct="1">
        <a:defRPr sz="157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171" y="402314"/>
            <a:ext cx="9223058" cy="1460574"/>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735171" y="2011568"/>
            <a:ext cx="9223058" cy="479453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35171" y="7003756"/>
            <a:ext cx="2406015" cy="402314"/>
          </a:xfrm>
          <a:prstGeom prst="rect">
            <a:avLst/>
          </a:prstGeom>
        </p:spPr>
        <p:txBody>
          <a:bodyPr vert="horz" lIns="91440" tIns="45720" rIns="91440" bIns="45720" rtlCol="0" anchor="ctr"/>
          <a:lstStyle>
            <a:lvl1pPr algn="l">
              <a:defRPr sz="1053">
                <a:solidFill>
                  <a:schemeClr val="tx1">
                    <a:tint val="75000"/>
                  </a:schemeClr>
                </a:solidFill>
              </a:defRPr>
            </a:lvl1pPr>
          </a:lstStyle>
          <a:p>
            <a:fld id="{C764DE79-268F-4C1A-8933-263129D2AF90}" type="datetimeFigureOut">
              <a:rPr lang="en-US" dirty="0"/>
              <a:t>10/2/2025</a:t>
            </a:fld>
            <a:endParaRPr lang="en-US" dirty="0"/>
          </a:p>
        </p:txBody>
      </p:sp>
      <p:sp>
        <p:nvSpPr>
          <p:cNvPr id="5" name="Footer Placeholder 4"/>
          <p:cNvSpPr>
            <a:spLocks noGrp="1"/>
          </p:cNvSpPr>
          <p:nvPr>
            <p:ph type="ftr" sz="quarter" idx="3"/>
          </p:nvPr>
        </p:nvSpPr>
        <p:spPr>
          <a:xfrm>
            <a:off x="3542189" y="7003756"/>
            <a:ext cx="3609023" cy="402314"/>
          </a:xfrm>
          <a:prstGeom prst="rect">
            <a:avLst/>
          </a:prstGeom>
        </p:spPr>
        <p:txBody>
          <a:bodyPr vert="horz" lIns="91440" tIns="45720" rIns="91440" bIns="45720" rtlCol="0" anchor="ctr"/>
          <a:lstStyle>
            <a:lvl1pPr algn="ctr">
              <a:defRPr sz="1053">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552214" y="7003756"/>
            <a:ext cx="2406015" cy="402314"/>
          </a:xfrm>
          <a:prstGeom prst="rect">
            <a:avLst/>
          </a:prstGeom>
        </p:spPr>
        <p:txBody>
          <a:bodyPr vert="horz" lIns="91440" tIns="45720" rIns="91440" bIns="45720" rtlCol="0" anchor="ctr"/>
          <a:lstStyle>
            <a:lvl1pPr algn="r">
              <a:defRPr sz="1053">
                <a:solidFill>
                  <a:schemeClr val="tx1">
                    <a:tint val="75000"/>
                  </a:schemeClr>
                </a:solidFill>
              </a:defRPr>
            </a:lvl1pPr>
          </a:lstStyle>
          <a:p>
            <a:fld id="{A623A87E-8CE2-2D4B-B032-FCBFF0922427}" type="slidenum">
              <a:rPr lang="en-US" smtClean="0"/>
              <a:t>‹#›</a:t>
            </a:fld>
            <a:endParaRPr lang="en-US"/>
          </a:p>
        </p:txBody>
      </p:sp>
    </p:spTree>
    <p:extLst>
      <p:ext uri="{BB962C8B-B14F-4D97-AF65-F5344CB8AC3E}">
        <p14:creationId xmlns:p14="http://schemas.microsoft.com/office/powerpoint/2010/main" val="175880683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Lst>
  <p:hf sldNum="0" hdr="0" dt="0"/>
  <p:txStyles>
    <p:titleStyle>
      <a:lvl1pPr algn="l" defTabSz="802020" rtl="0" eaLnBrk="1" latinLnBrk="0" hangingPunct="1">
        <a:lnSpc>
          <a:spcPct val="90000"/>
        </a:lnSpc>
        <a:spcBef>
          <a:spcPct val="0"/>
        </a:spcBef>
        <a:buNone/>
        <a:defRPr sz="3859" kern="1200">
          <a:solidFill>
            <a:schemeClr val="tx1"/>
          </a:solidFill>
          <a:latin typeface="+mj-lt"/>
          <a:ea typeface="+mj-ea"/>
          <a:cs typeface="+mj-cs"/>
        </a:defRPr>
      </a:lvl1pPr>
    </p:titleStyle>
    <p:bodyStyle>
      <a:lvl1pPr marL="200505" indent="-200505" algn="l" defTabSz="802020"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515" indent="-200505" algn="l" defTabSz="802020"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525" indent="-200505" algn="l" defTabSz="802020"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535"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54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55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56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57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58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en-US"/>
      </a:defPPr>
      <a:lvl1pPr marL="0" algn="l" defTabSz="802020" rtl="0" eaLnBrk="1" latinLnBrk="0" hangingPunct="1">
        <a:defRPr sz="1579" kern="1200">
          <a:solidFill>
            <a:schemeClr val="tx1"/>
          </a:solidFill>
          <a:latin typeface="+mn-lt"/>
          <a:ea typeface="+mn-ea"/>
          <a:cs typeface="+mn-cs"/>
        </a:defRPr>
      </a:lvl1pPr>
      <a:lvl2pPr marL="401010" algn="l" defTabSz="802020" rtl="0" eaLnBrk="1" latinLnBrk="0" hangingPunct="1">
        <a:defRPr sz="1579" kern="1200">
          <a:solidFill>
            <a:schemeClr val="tx1"/>
          </a:solidFill>
          <a:latin typeface="+mn-lt"/>
          <a:ea typeface="+mn-ea"/>
          <a:cs typeface="+mn-cs"/>
        </a:defRPr>
      </a:lvl2pPr>
      <a:lvl3pPr marL="802020" algn="l" defTabSz="802020" rtl="0" eaLnBrk="1" latinLnBrk="0" hangingPunct="1">
        <a:defRPr sz="1579" kern="1200">
          <a:solidFill>
            <a:schemeClr val="tx1"/>
          </a:solidFill>
          <a:latin typeface="+mn-lt"/>
          <a:ea typeface="+mn-ea"/>
          <a:cs typeface="+mn-cs"/>
        </a:defRPr>
      </a:lvl3pPr>
      <a:lvl4pPr marL="1203030" algn="l" defTabSz="802020" rtl="0" eaLnBrk="1" latinLnBrk="0" hangingPunct="1">
        <a:defRPr sz="1579" kern="1200">
          <a:solidFill>
            <a:schemeClr val="tx1"/>
          </a:solidFill>
          <a:latin typeface="+mn-lt"/>
          <a:ea typeface="+mn-ea"/>
          <a:cs typeface="+mn-cs"/>
        </a:defRPr>
      </a:lvl4pPr>
      <a:lvl5pPr marL="1604040" algn="l" defTabSz="802020" rtl="0" eaLnBrk="1" latinLnBrk="0" hangingPunct="1">
        <a:defRPr sz="1579" kern="1200">
          <a:solidFill>
            <a:schemeClr val="tx1"/>
          </a:solidFill>
          <a:latin typeface="+mn-lt"/>
          <a:ea typeface="+mn-ea"/>
          <a:cs typeface="+mn-cs"/>
        </a:defRPr>
      </a:lvl5pPr>
      <a:lvl6pPr marL="2005051" algn="l" defTabSz="802020" rtl="0" eaLnBrk="1" latinLnBrk="0" hangingPunct="1">
        <a:defRPr sz="1579" kern="1200">
          <a:solidFill>
            <a:schemeClr val="tx1"/>
          </a:solidFill>
          <a:latin typeface="+mn-lt"/>
          <a:ea typeface="+mn-ea"/>
          <a:cs typeface="+mn-cs"/>
        </a:defRPr>
      </a:lvl6pPr>
      <a:lvl7pPr marL="2406061" algn="l" defTabSz="802020" rtl="0" eaLnBrk="1" latinLnBrk="0" hangingPunct="1">
        <a:defRPr sz="1579" kern="1200">
          <a:solidFill>
            <a:schemeClr val="tx1"/>
          </a:solidFill>
          <a:latin typeface="+mn-lt"/>
          <a:ea typeface="+mn-ea"/>
          <a:cs typeface="+mn-cs"/>
        </a:defRPr>
      </a:lvl7pPr>
      <a:lvl8pPr marL="2807071" algn="l" defTabSz="802020" rtl="0" eaLnBrk="1" latinLnBrk="0" hangingPunct="1">
        <a:defRPr sz="1579" kern="1200">
          <a:solidFill>
            <a:schemeClr val="tx1"/>
          </a:solidFill>
          <a:latin typeface="+mn-lt"/>
          <a:ea typeface="+mn-ea"/>
          <a:cs typeface="+mn-cs"/>
        </a:defRPr>
      </a:lvl8pPr>
      <a:lvl9pPr marL="3208081" algn="l" defTabSz="802020" rtl="0" eaLnBrk="1" latinLnBrk="0" hangingPunct="1">
        <a:defRPr sz="157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171" y="402316"/>
            <a:ext cx="9223058" cy="1460574"/>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735171" y="2011568"/>
            <a:ext cx="9223058" cy="479453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35171" y="7003759"/>
            <a:ext cx="2406015" cy="402314"/>
          </a:xfrm>
          <a:prstGeom prst="rect">
            <a:avLst/>
          </a:prstGeom>
        </p:spPr>
        <p:txBody>
          <a:bodyPr vert="horz" lIns="91440" tIns="45720" rIns="91440" bIns="45720" rtlCol="0" anchor="ctr"/>
          <a:lstStyle>
            <a:lvl1pPr algn="l">
              <a:defRPr sz="1053">
                <a:solidFill>
                  <a:schemeClr val="tx1">
                    <a:tint val="75000"/>
                  </a:schemeClr>
                </a:solidFill>
              </a:defRPr>
            </a:lvl1pPr>
          </a:lstStyle>
          <a:p>
            <a:fld id="{C764DE79-268F-4C1A-8933-263129D2AF90}" type="datetimeFigureOut">
              <a:rPr lang="en-US" dirty="0"/>
              <a:t>10/2/2025</a:t>
            </a:fld>
            <a:endParaRPr lang="en-US" dirty="0"/>
          </a:p>
        </p:txBody>
      </p:sp>
      <p:sp>
        <p:nvSpPr>
          <p:cNvPr id="5" name="Footer Placeholder 4"/>
          <p:cNvSpPr>
            <a:spLocks noGrp="1"/>
          </p:cNvSpPr>
          <p:nvPr>
            <p:ph type="ftr" sz="quarter" idx="3"/>
          </p:nvPr>
        </p:nvSpPr>
        <p:spPr>
          <a:xfrm>
            <a:off x="3542189" y="7003759"/>
            <a:ext cx="3609023" cy="402314"/>
          </a:xfrm>
          <a:prstGeom prst="rect">
            <a:avLst/>
          </a:prstGeom>
        </p:spPr>
        <p:txBody>
          <a:bodyPr vert="horz" lIns="91440" tIns="45720" rIns="91440" bIns="45720" rtlCol="0" anchor="ctr"/>
          <a:lstStyle>
            <a:lvl1pPr algn="ctr">
              <a:defRPr sz="1053">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552214" y="7003759"/>
            <a:ext cx="2406015" cy="402314"/>
          </a:xfrm>
          <a:prstGeom prst="rect">
            <a:avLst/>
          </a:prstGeom>
        </p:spPr>
        <p:txBody>
          <a:bodyPr vert="horz" lIns="91440" tIns="45720" rIns="91440" bIns="45720" rtlCol="0" anchor="ctr"/>
          <a:lstStyle>
            <a:lvl1pPr algn="r">
              <a:defRPr sz="1053">
                <a:solidFill>
                  <a:schemeClr val="tx1">
                    <a:tint val="75000"/>
                  </a:schemeClr>
                </a:solidFill>
              </a:defRPr>
            </a:lvl1pPr>
          </a:lstStyle>
          <a:p>
            <a:fld id="{A623A87E-8CE2-2D4B-B032-FCBFF0922427}" type="slidenum">
              <a:rPr lang="en-US" smtClean="0"/>
              <a:t>‹#›</a:t>
            </a:fld>
            <a:endParaRPr lang="en-US"/>
          </a:p>
        </p:txBody>
      </p:sp>
    </p:spTree>
    <p:extLst>
      <p:ext uri="{BB962C8B-B14F-4D97-AF65-F5344CB8AC3E}">
        <p14:creationId xmlns:p14="http://schemas.microsoft.com/office/powerpoint/2010/main" val="141670964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Lst>
  <p:hf sldNum="0" hdr="0" dt="0"/>
  <p:txStyles>
    <p:titleStyle>
      <a:lvl1pPr algn="l" defTabSz="802020" rtl="0" eaLnBrk="1" latinLnBrk="0" hangingPunct="1">
        <a:lnSpc>
          <a:spcPct val="90000"/>
        </a:lnSpc>
        <a:spcBef>
          <a:spcPct val="0"/>
        </a:spcBef>
        <a:buNone/>
        <a:defRPr sz="3859" kern="1200">
          <a:solidFill>
            <a:schemeClr val="tx1"/>
          </a:solidFill>
          <a:latin typeface="+mj-lt"/>
          <a:ea typeface="+mj-ea"/>
          <a:cs typeface="+mj-cs"/>
        </a:defRPr>
      </a:lvl1pPr>
    </p:titleStyle>
    <p:bodyStyle>
      <a:lvl1pPr marL="200505" indent="-200505" algn="l" defTabSz="802020"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515" indent="-200505" algn="l" defTabSz="802020"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525" indent="-200505" algn="l" defTabSz="802020"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535"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54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55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56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57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58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en-US"/>
      </a:defPPr>
      <a:lvl1pPr marL="0" algn="l" defTabSz="802020" rtl="0" eaLnBrk="1" latinLnBrk="0" hangingPunct="1">
        <a:defRPr sz="1579" kern="1200">
          <a:solidFill>
            <a:schemeClr val="tx1"/>
          </a:solidFill>
          <a:latin typeface="+mn-lt"/>
          <a:ea typeface="+mn-ea"/>
          <a:cs typeface="+mn-cs"/>
        </a:defRPr>
      </a:lvl1pPr>
      <a:lvl2pPr marL="401010" algn="l" defTabSz="802020" rtl="0" eaLnBrk="1" latinLnBrk="0" hangingPunct="1">
        <a:defRPr sz="1579" kern="1200">
          <a:solidFill>
            <a:schemeClr val="tx1"/>
          </a:solidFill>
          <a:latin typeface="+mn-lt"/>
          <a:ea typeface="+mn-ea"/>
          <a:cs typeface="+mn-cs"/>
        </a:defRPr>
      </a:lvl2pPr>
      <a:lvl3pPr marL="802020" algn="l" defTabSz="802020" rtl="0" eaLnBrk="1" latinLnBrk="0" hangingPunct="1">
        <a:defRPr sz="1579" kern="1200">
          <a:solidFill>
            <a:schemeClr val="tx1"/>
          </a:solidFill>
          <a:latin typeface="+mn-lt"/>
          <a:ea typeface="+mn-ea"/>
          <a:cs typeface="+mn-cs"/>
        </a:defRPr>
      </a:lvl3pPr>
      <a:lvl4pPr marL="1203030" algn="l" defTabSz="802020" rtl="0" eaLnBrk="1" latinLnBrk="0" hangingPunct="1">
        <a:defRPr sz="1579" kern="1200">
          <a:solidFill>
            <a:schemeClr val="tx1"/>
          </a:solidFill>
          <a:latin typeface="+mn-lt"/>
          <a:ea typeface="+mn-ea"/>
          <a:cs typeface="+mn-cs"/>
        </a:defRPr>
      </a:lvl4pPr>
      <a:lvl5pPr marL="1604040" algn="l" defTabSz="802020" rtl="0" eaLnBrk="1" latinLnBrk="0" hangingPunct="1">
        <a:defRPr sz="1579" kern="1200">
          <a:solidFill>
            <a:schemeClr val="tx1"/>
          </a:solidFill>
          <a:latin typeface="+mn-lt"/>
          <a:ea typeface="+mn-ea"/>
          <a:cs typeface="+mn-cs"/>
        </a:defRPr>
      </a:lvl5pPr>
      <a:lvl6pPr marL="2005051" algn="l" defTabSz="802020" rtl="0" eaLnBrk="1" latinLnBrk="0" hangingPunct="1">
        <a:defRPr sz="1579" kern="1200">
          <a:solidFill>
            <a:schemeClr val="tx1"/>
          </a:solidFill>
          <a:latin typeface="+mn-lt"/>
          <a:ea typeface="+mn-ea"/>
          <a:cs typeface="+mn-cs"/>
        </a:defRPr>
      </a:lvl6pPr>
      <a:lvl7pPr marL="2406061" algn="l" defTabSz="802020" rtl="0" eaLnBrk="1" latinLnBrk="0" hangingPunct="1">
        <a:defRPr sz="1579" kern="1200">
          <a:solidFill>
            <a:schemeClr val="tx1"/>
          </a:solidFill>
          <a:latin typeface="+mn-lt"/>
          <a:ea typeface="+mn-ea"/>
          <a:cs typeface="+mn-cs"/>
        </a:defRPr>
      </a:lvl7pPr>
      <a:lvl8pPr marL="2807071" algn="l" defTabSz="802020" rtl="0" eaLnBrk="1" latinLnBrk="0" hangingPunct="1">
        <a:defRPr sz="1579" kern="1200">
          <a:solidFill>
            <a:schemeClr val="tx1"/>
          </a:solidFill>
          <a:latin typeface="+mn-lt"/>
          <a:ea typeface="+mn-ea"/>
          <a:cs typeface="+mn-cs"/>
        </a:defRPr>
      </a:lvl8pPr>
      <a:lvl9pPr marL="3208081" algn="l" defTabSz="802020" rtl="0" eaLnBrk="1" latinLnBrk="0" hangingPunct="1">
        <a:defRPr sz="157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195FA5-6CCF-DFA2-26AD-CA9B235E5C49}"/>
              </a:ext>
            </a:extLst>
          </p:cNvPr>
          <p:cNvSpPr>
            <a:spLocks noGrp="1"/>
          </p:cNvSpPr>
          <p:nvPr>
            <p:ph type="title"/>
          </p:nvPr>
        </p:nvSpPr>
        <p:spPr>
          <a:xfrm>
            <a:off x="735171" y="402314"/>
            <a:ext cx="9223058" cy="1460574"/>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8CBFB52-61BC-DA28-2D81-B5323D709A8E}"/>
              </a:ext>
            </a:extLst>
          </p:cNvPr>
          <p:cNvSpPr>
            <a:spLocks noGrp="1"/>
          </p:cNvSpPr>
          <p:nvPr>
            <p:ph type="body" idx="1"/>
          </p:nvPr>
        </p:nvSpPr>
        <p:spPr>
          <a:xfrm>
            <a:off x="735171" y="2011568"/>
            <a:ext cx="9223058" cy="479453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84B2F4F-57AB-E666-DC30-5EC0D40A0E61}"/>
              </a:ext>
            </a:extLst>
          </p:cNvPr>
          <p:cNvSpPr>
            <a:spLocks noGrp="1"/>
          </p:cNvSpPr>
          <p:nvPr>
            <p:ph type="dt" sz="half" idx="2"/>
          </p:nvPr>
        </p:nvSpPr>
        <p:spPr>
          <a:xfrm>
            <a:off x="735171" y="7003756"/>
            <a:ext cx="2406015" cy="402314"/>
          </a:xfrm>
          <a:prstGeom prst="rect">
            <a:avLst/>
          </a:prstGeom>
        </p:spPr>
        <p:txBody>
          <a:bodyPr vert="horz" lIns="91440" tIns="45720" rIns="91440" bIns="45720" rtlCol="0" anchor="ctr"/>
          <a:lstStyle>
            <a:lvl1pPr algn="l">
              <a:defRPr sz="1053">
                <a:solidFill>
                  <a:schemeClr val="tx1">
                    <a:tint val="82000"/>
                  </a:schemeClr>
                </a:solidFill>
              </a:defRPr>
            </a:lvl1pPr>
          </a:lstStyle>
          <a:p>
            <a:fld id="{A2AF06CA-945A-6649-96DE-1164CAC6FD31}" type="datetimeFigureOut">
              <a:rPr lang="en-US" smtClean="0"/>
              <a:t>10/2/2025</a:t>
            </a:fld>
            <a:endParaRPr lang="en-US"/>
          </a:p>
        </p:txBody>
      </p:sp>
      <p:sp>
        <p:nvSpPr>
          <p:cNvPr id="5" name="Footer Placeholder 4">
            <a:extLst>
              <a:ext uri="{FF2B5EF4-FFF2-40B4-BE49-F238E27FC236}">
                <a16:creationId xmlns:a16="http://schemas.microsoft.com/office/drawing/2014/main" id="{2995E591-1084-1D44-3638-0021917B06FD}"/>
              </a:ext>
            </a:extLst>
          </p:cNvPr>
          <p:cNvSpPr>
            <a:spLocks noGrp="1"/>
          </p:cNvSpPr>
          <p:nvPr>
            <p:ph type="ftr" sz="quarter" idx="3"/>
          </p:nvPr>
        </p:nvSpPr>
        <p:spPr>
          <a:xfrm>
            <a:off x="3542189" y="7003756"/>
            <a:ext cx="3609023" cy="402314"/>
          </a:xfrm>
          <a:prstGeom prst="rect">
            <a:avLst/>
          </a:prstGeom>
        </p:spPr>
        <p:txBody>
          <a:bodyPr vert="horz" lIns="91440" tIns="45720" rIns="91440" bIns="45720" rtlCol="0" anchor="ctr"/>
          <a:lstStyle>
            <a:lvl1pPr algn="ctr">
              <a:defRPr sz="1053">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40E861B-19DC-7315-3020-9FB177E14551}"/>
              </a:ext>
            </a:extLst>
          </p:cNvPr>
          <p:cNvSpPr>
            <a:spLocks noGrp="1"/>
          </p:cNvSpPr>
          <p:nvPr>
            <p:ph type="sldNum" sz="quarter" idx="4"/>
          </p:nvPr>
        </p:nvSpPr>
        <p:spPr>
          <a:xfrm>
            <a:off x="7552214" y="7003756"/>
            <a:ext cx="2406015" cy="402314"/>
          </a:xfrm>
          <a:prstGeom prst="rect">
            <a:avLst/>
          </a:prstGeom>
        </p:spPr>
        <p:txBody>
          <a:bodyPr vert="horz" lIns="91440" tIns="45720" rIns="91440" bIns="45720" rtlCol="0" anchor="ctr"/>
          <a:lstStyle>
            <a:lvl1pPr algn="r">
              <a:defRPr sz="1053">
                <a:solidFill>
                  <a:schemeClr val="tx1">
                    <a:tint val="82000"/>
                  </a:schemeClr>
                </a:solidFill>
              </a:defRPr>
            </a:lvl1pPr>
          </a:lstStyle>
          <a:p>
            <a:fld id="{8B7E553D-692E-5942-B7F8-3BCC16E2CBB6}" type="slidenum">
              <a:rPr lang="en-US" smtClean="0"/>
              <a:t>‹#›</a:t>
            </a:fld>
            <a:endParaRPr lang="en-US"/>
          </a:p>
        </p:txBody>
      </p:sp>
    </p:spTree>
    <p:extLst>
      <p:ext uri="{BB962C8B-B14F-4D97-AF65-F5344CB8AC3E}">
        <p14:creationId xmlns:p14="http://schemas.microsoft.com/office/powerpoint/2010/main" val="419832527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802020" rtl="0" eaLnBrk="1" latinLnBrk="0" hangingPunct="1">
        <a:lnSpc>
          <a:spcPct val="90000"/>
        </a:lnSpc>
        <a:spcBef>
          <a:spcPct val="0"/>
        </a:spcBef>
        <a:buNone/>
        <a:defRPr sz="3859" kern="1200">
          <a:solidFill>
            <a:schemeClr val="tx1"/>
          </a:solidFill>
          <a:latin typeface="+mj-lt"/>
          <a:ea typeface="+mj-ea"/>
          <a:cs typeface="+mj-cs"/>
        </a:defRPr>
      </a:lvl1pPr>
    </p:titleStyle>
    <p:bodyStyle>
      <a:lvl1pPr marL="200505" indent="-200505" algn="l" defTabSz="802020"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515" indent="-200505" algn="l" defTabSz="802020"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525" indent="-200505" algn="l" defTabSz="802020"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535"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54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55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56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57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58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en-US"/>
      </a:defPPr>
      <a:lvl1pPr marL="0" algn="l" defTabSz="802020" rtl="0" eaLnBrk="1" latinLnBrk="0" hangingPunct="1">
        <a:defRPr sz="1579" kern="1200">
          <a:solidFill>
            <a:schemeClr val="tx1"/>
          </a:solidFill>
          <a:latin typeface="+mn-lt"/>
          <a:ea typeface="+mn-ea"/>
          <a:cs typeface="+mn-cs"/>
        </a:defRPr>
      </a:lvl1pPr>
      <a:lvl2pPr marL="401010" algn="l" defTabSz="802020" rtl="0" eaLnBrk="1" latinLnBrk="0" hangingPunct="1">
        <a:defRPr sz="1579" kern="1200">
          <a:solidFill>
            <a:schemeClr val="tx1"/>
          </a:solidFill>
          <a:latin typeface="+mn-lt"/>
          <a:ea typeface="+mn-ea"/>
          <a:cs typeface="+mn-cs"/>
        </a:defRPr>
      </a:lvl2pPr>
      <a:lvl3pPr marL="802020" algn="l" defTabSz="802020" rtl="0" eaLnBrk="1" latinLnBrk="0" hangingPunct="1">
        <a:defRPr sz="1579" kern="1200">
          <a:solidFill>
            <a:schemeClr val="tx1"/>
          </a:solidFill>
          <a:latin typeface="+mn-lt"/>
          <a:ea typeface="+mn-ea"/>
          <a:cs typeface="+mn-cs"/>
        </a:defRPr>
      </a:lvl3pPr>
      <a:lvl4pPr marL="1203030" algn="l" defTabSz="802020" rtl="0" eaLnBrk="1" latinLnBrk="0" hangingPunct="1">
        <a:defRPr sz="1579" kern="1200">
          <a:solidFill>
            <a:schemeClr val="tx1"/>
          </a:solidFill>
          <a:latin typeface="+mn-lt"/>
          <a:ea typeface="+mn-ea"/>
          <a:cs typeface="+mn-cs"/>
        </a:defRPr>
      </a:lvl4pPr>
      <a:lvl5pPr marL="1604040" algn="l" defTabSz="802020" rtl="0" eaLnBrk="1" latinLnBrk="0" hangingPunct="1">
        <a:defRPr sz="1579" kern="1200">
          <a:solidFill>
            <a:schemeClr val="tx1"/>
          </a:solidFill>
          <a:latin typeface="+mn-lt"/>
          <a:ea typeface="+mn-ea"/>
          <a:cs typeface="+mn-cs"/>
        </a:defRPr>
      </a:lvl5pPr>
      <a:lvl6pPr marL="2005051" algn="l" defTabSz="802020" rtl="0" eaLnBrk="1" latinLnBrk="0" hangingPunct="1">
        <a:defRPr sz="1579" kern="1200">
          <a:solidFill>
            <a:schemeClr val="tx1"/>
          </a:solidFill>
          <a:latin typeface="+mn-lt"/>
          <a:ea typeface="+mn-ea"/>
          <a:cs typeface="+mn-cs"/>
        </a:defRPr>
      </a:lvl6pPr>
      <a:lvl7pPr marL="2406061" algn="l" defTabSz="802020" rtl="0" eaLnBrk="1" latinLnBrk="0" hangingPunct="1">
        <a:defRPr sz="1579" kern="1200">
          <a:solidFill>
            <a:schemeClr val="tx1"/>
          </a:solidFill>
          <a:latin typeface="+mn-lt"/>
          <a:ea typeface="+mn-ea"/>
          <a:cs typeface="+mn-cs"/>
        </a:defRPr>
      </a:lvl7pPr>
      <a:lvl8pPr marL="2807071" algn="l" defTabSz="802020" rtl="0" eaLnBrk="1" latinLnBrk="0" hangingPunct="1">
        <a:defRPr sz="1579" kern="1200">
          <a:solidFill>
            <a:schemeClr val="tx1"/>
          </a:solidFill>
          <a:latin typeface="+mn-lt"/>
          <a:ea typeface="+mn-ea"/>
          <a:cs typeface="+mn-cs"/>
        </a:defRPr>
      </a:lvl8pPr>
      <a:lvl9pPr marL="3208081" algn="l" defTabSz="802020" rtl="0" eaLnBrk="1" latinLnBrk="0" hangingPunct="1">
        <a:defRPr sz="1579"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032E8B-82D4-138D-523B-FB81F2E5B141}"/>
              </a:ext>
            </a:extLst>
          </p:cNvPr>
          <p:cNvSpPr/>
          <p:nvPr userDrawn="1"/>
        </p:nvSpPr>
        <p:spPr>
          <a:xfrm>
            <a:off x="0" y="7344674"/>
            <a:ext cx="10693400" cy="198333"/>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579" dirty="0"/>
          </a:p>
        </p:txBody>
      </p:sp>
      <p:pic>
        <p:nvPicPr>
          <p:cNvPr id="14" name="Graphic 13">
            <a:extLst>
              <a:ext uri="{FF2B5EF4-FFF2-40B4-BE49-F238E27FC236}">
                <a16:creationId xmlns:a16="http://schemas.microsoft.com/office/drawing/2014/main" id="{1BF1421A-535D-AD7C-001B-48A64C003270}"/>
              </a:ext>
            </a:extLst>
          </p:cNvPr>
          <p:cNvPicPr>
            <a:picLocks noChangeAspect="1"/>
          </p:cNvPicPr>
          <p:nvPr userDrawn="1"/>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8778356" y="342169"/>
            <a:ext cx="1471573" cy="2380000"/>
          </a:xfrm>
          <a:prstGeom prst="rect">
            <a:avLst/>
          </a:prstGeom>
        </p:spPr>
      </p:pic>
      <p:pic>
        <p:nvPicPr>
          <p:cNvPr id="18" name="Graphic 17" descr="Mental Health Foundation logo in purple with white text">
            <a:extLst>
              <a:ext uri="{FF2B5EF4-FFF2-40B4-BE49-F238E27FC236}">
                <a16:creationId xmlns:a16="http://schemas.microsoft.com/office/drawing/2014/main" id="{ACEED5AB-B129-6710-85D2-3968BD9EC2A7}"/>
              </a:ext>
            </a:extLst>
          </p:cNvPr>
          <p:cNvPicPr>
            <a:picLocks noChangeAspect="1"/>
          </p:cNvPicPr>
          <p:nvPr userDrawn="1"/>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a:off x="8799150" y="355291"/>
            <a:ext cx="1471573" cy="2380000"/>
          </a:xfrm>
          <a:prstGeom prst="rect">
            <a:avLst/>
          </a:prstGeom>
        </p:spPr>
      </p:pic>
    </p:spTree>
    <p:extLst>
      <p:ext uri="{BB962C8B-B14F-4D97-AF65-F5344CB8AC3E}">
        <p14:creationId xmlns:p14="http://schemas.microsoft.com/office/powerpoint/2010/main" val="335885430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Lst>
  <p:txStyles>
    <p:titleStyle>
      <a:lvl1pPr algn="l" defTabSz="802020" rtl="0" eaLnBrk="1" latinLnBrk="0" hangingPunct="1">
        <a:lnSpc>
          <a:spcPct val="90000"/>
        </a:lnSpc>
        <a:spcBef>
          <a:spcPct val="0"/>
        </a:spcBef>
        <a:buNone/>
        <a:defRPr sz="3859" kern="1200">
          <a:solidFill>
            <a:schemeClr val="tx1"/>
          </a:solidFill>
          <a:latin typeface="+mj-lt"/>
          <a:ea typeface="+mj-ea"/>
          <a:cs typeface="+mj-cs"/>
        </a:defRPr>
      </a:lvl1pPr>
    </p:titleStyle>
    <p:bodyStyle>
      <a:lvl1pPr marL="200505" indent="-200505" algn="l" defTabSz="802020"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515" indent="-200505" algn="l" defTabSz="802020"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525" indent="-200505" algn="l" defTabSz="802020"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535"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54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55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56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57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58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en-US"/>
      </a:defPPr>
      <a:lvl1pPr marL="0" algn="l" defTabSz="802020" rtl="0" eaLnBrk="1" latinLnBrk="0" hangingPunct="1">
        <a:defRPr sz="1579" kern="1200">
          <a:solidFill>
            <a:schemeClr val="tx1"/>
          </a:solidFill>
          <a:latin typeface="+mn-lt"/>
          <a:ea typeface="+mn-ea"/>
          <a:cs typeface="+mn-cs"/>
        </a:defRPr>
      </a:lvl1pPr>
      <a:lvl2pPr marL="401010" algn="l" defTabSz="802020" rtl="0" eaLnBrk="1" latinLnBrk="0" hangingPunct="1">
        <a:defRPr sz="1579" kern="1200">
          <a:solidFill>
            <a:schemeClr val="tx1"/>
          </a:solidFill>
          <a:latin typeface="+mn-lt"/>
          <a:ea typeface="+mn-ea"/>
          <a:cs typeface="+mn-cs"/>
        </a:defRPr>
      </a:lvl2pPr>
      <a:lvl3pPr marL="802020" algn="l" defTabSz="802020" rtl="0" eaLnBrk="1" latinLnBrk="0" hangingPunct="1">
        <a:defRPr sz="1579" kern="1200">
          <a:solidFill>
            <a:schemeClr val="tx1"/>
          </a:solidFill>
          <a:latin typeface="+mn-lt"/>
          <a:ea typeface="+mn-ea"/>
          <a:cs typeface="+mn-cs"/>
        </a:defRPr>
      </a:lvl3pPr>
      <a:lvl4pPr marL="1203030" algn="l" defTabSz="802020" rtl="0" eaLnBrk="1" latinLnBrk="0" hangingPunct="1">
        <a:defRPr sz="1579" kern="1200">
          <a:solidFill>
            <a:schemeClr val="tx1"/>
          </a:solidFill>
          <a:latin typeface="+mn-lt"/>
          <a:ea typeface="+mn-ea"/>
          <a:cs typeface="+mn-cs"/>
        </a:defRPr>
      </a:lvl4pPr>
      <a:lvl5pPr marL="1604040" algn="l" defTabSz="802020" rtl="0" eaLnBrk="1" latinLnBrk="0" hangingPunct="1">
        <a:defRPr sz="1579" kern="1200">
          <a:solidFill>
            <a:schemeClr val="tx1"/>
          </a:solidFill>
          <a:latin typeface="+mn-lt"/>
          <a:ea typeface="+mn-ea"/>
          <a:cs typeface="+mn-cs"/>
        </a:defRPr>
      </a:lvl5pPr>
      <a:lvl6pPr marL="2005051" algn="l" defTabSz="802020" rtl="0" eaLnBrk="1" latinLnBrk="0" hangingPunct="1">
        <a:defRPr sz="1579" kern="1200">
          <a:solidFill>
            <a:schemeClr val="tx1"/>
          </a:solidFill>
          <a:latin typeface="+mn-lt"/>
          <a:ea typeface="+mn-ea"/>
          <a:cs typeface="+mn-cs"/>
        </a:defRPr>
      </a:lvl6pPr>
      <a:lvl7pPr marL="2406061" algn="l" defTabSz="802020" rtl="0" eaLnBrk="1" latinLnBrk="0" hangingPunct="1">
        <a:defRPr sz="1579" kern="1200">
          <a:solidFill>
            <a:schemeClr val="tx1"/>
          </a:solidFill>
          <a:latin typeface="+mn-lt"/>
          <a:ea typeface="+mn-ea"/>
          <a:cs typeface="+mn-cs"/>
        </a:defRPr>
      </a:lvl7pPr>
      <a:lvl8pPr marL="2807071" algn="l" defTabSz="802020" rtl="0" eaLnBrk="1" latinLnBrk="0" hangingPunct="1">
        <a:defRPr sz="1579" kern="1200">
          <a:solidFill>
            <a:schemeClr val="tx1"/>
          </a:solidFill>
          <a:latin typeface="+mn-lt"/>
          <a:ea typeface="+mn-ea"/>
          <a:cs typeface="+mn-cs"/>
        </a:defRPr>
      </a:lvl8pPr>
      <a:lvl9pPr marL="3208081" algn="l" defTabSz="802020" rtl="0" eaLnBrk="1" latinLnBrk="0" hangingPunct="1">
        <a:defRPr sz="157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66.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9.xml"/></Relationships>
</file>

<file path=ppt/slides/_rels/slide12.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7.png"/><Relationship Id="rId1" Type="http://schemas.openxmlformats.org/officeDocument/2006/relationships/slideLayout" Target="../slideLayouts/slideLayout70.xml"/><Relationship Id="rId5" Type="http://schemas.openxmlformats.org/officeDocument/2006/relationships/image" Target="../media/image29.sv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xml"/><Relationship Id="rId1" Type="http://schemas.openxmlformats.org/officeDocument/2006/relationships/slideLayout" Target="../slideLayouts/slideLayout71.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5.xml"/><Relationship Id="rId1" Type="http://schemas.openxmlformats.org/officeDocument/2006/relationships/slideLayout" Target="../slideLayouts/slideLayout71.xml"/></Relationships>
</file>

<file path=ppt/slides/_rels/slide1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7.png"/><Relationship Id="rId1" Type="http://schemas.openxmlformats.org/officeDocument/2006/relationships/slideLayout" Target="../slideLayouts/slideLayout72.xml"/><Relationship Id="rId5" Type="http://schemas.openxmlformats.org/officeDocument/2006/relationships/image" Target="../media/image29.sv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71.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xml"/><Relationship Id="rId1" Type="http://schemas.openxmlformats.org/officeDocument/2006/relationships/slideLayout" Target="../slideLayouts/slideLayout71.xml"/></Relationships>
</file>

<file path=ppt/slides/_rels/slide18.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73.xml"/><Relationship Id="rId6" Type="http://schemas.openxmlformats.org/officeDocument/2006/relationships/image" Target="../media/image4.svg"/><Relationship Id="rId5" Type="http://schemas.openxmlformats.org/officeDocument/2006/relationships/image" Target="../media/image37.png"/><Relationship Id="rId4" Type="http://schemas.openxmlformats.org/officeDocument/2006/relationships/image" Target="../media/image12.sv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74.xml"/><Relationship Id="rId4" Type="http://schemas.openxmlformats.org/officeDocument/2006/relationships/image" Target="../media/image29.svg"/></Relationships>
</file>

<file path=ppt/slides/_rels/slide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75.xml"/><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7.png"/><Relationship Id="rId1" Type="http://schemas.openxmlformats.org/officeDocument/2006/relationships/slideLayout" Target="../slideLayouts/slideLayout70.xml"/><Relationship Id="rId5" Type="http://schemas.openxmlformats.org/officeDocument/2006/relationships/image" Target="../media/image29.sv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1.xml"/><Relationship Id="rId1" Type="http://schemas.openxmlformats.org/officeDocument/2006/relationships/slideLayout" Target="../slideLayouts/slideLayout71.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2.xml"/><Relationship Id="rId1" Type="http://schemas.openxmlformats.org/officeDocument/2006/relationships/slideLayout" Target="../slideLayouts/slideLayout71.xml"/></Relationships>
</file>

<file path=ppt/slides/_rels/slide24.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31.png"/><Relationship Id="rId1" Type="http://schemas.openxmlformats.org/officeDocument/2006/relationships/slideLayout" Target="../slideLayouts/slideLayout72.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3.xml"/><Relationship Id="rId1" Type="http://schemas.openxmlformats.org/officeDocument/2006/relationships/slideLayout" Target="../slideLayouts/slideLayout71.xml"/></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4.xml"/><Relationship Id="rId1" Type="http://schemas.openxmlformats.org/officeDocument/2006/relationships/slideLayout" Target="../slideLayouts/slideLayout76.xml"/></Relationships>
</file>

<file path=ppt/slides/_rels/slide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7.xml"/></Relationships>
</file>

<file path=ppt/slides/_rels/slide2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1.pn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2.png"/><Relationship Id="rId4" Type="http://schemas.openxmlformats.org/officeDocument/2006/relationships/image" Target="../media/image22.svg"/><Relationship Id="rId9" Type="http://schemas.openxmlformats.org/officeDocument/2006/relationships/image" Target="../media/image100.svg"/></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0.png"/><Relationship Id="rId1" Type="http://schemas.openxmlformats.org/officeDocument/2006/relationships/slideLayout" Target="../slideLayouts/slideLayout4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00.svg"/><Relationship Id="rId3" Type="http://schemas.openxmlformats.org/officeDocument/2006/relationships/image" Target="../media/image11.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2.png"/><Relationship Id="rId4" Type="http://schemas.openxmlformats.org/officeDocument/2006/relationships/image" Target="../media/image22.svg"/><Relationship Id="rId9" Type="http://schemas.openxmlformats.org/officeDocument/2006/relationships/image" Target="../media/image19.png"/></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7.xml"/></Relationships>
</file>

<file path=ppt/slides/_rels/slide4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46.png"/><Relationship Id="rId1" Type="http://schemas.openxmlformats.org/officeDocument/2006/relationships/slideLayout" Target="../slideLayouts/slideLayout61.xml"/></Relationships>
</file>

<file path=ppt/slides/_rels/slide5.xml.rels><?xml version="1.0" encoding="UTF-8" standalone="yes"?>
<Relationships xmlns="http://schemas.openxmlformats.org/package/2006/relationships"><Relationship Id="rId8" Type="http://schemas.openxmlformats.org/officeDocument/2006/relationships/image" Target="../media/image100.svg"/><Relationship Id="rId3" Type="http://schemas.openxmlformats.org/officeDocument/2006/relationships/image" Target="../media/image11.png"/><Relationship Id="rId7"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2.png"/><Relationship Id="rId4" Type="http://schemas.openxmlformats.org/officeDocument/2006/relationships/image" Target="../media/image22.svg"/></Relationships>
</file>

<file path=ppt/slides/_rels/slide5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2.sv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5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00.svg"/><Relationship Id="rId3" Type="http://schemas.openxmlformats.org/officeDocument/2006/relationships/image" Target="../media/image22.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6.png"/><Relationship Id="rId4" Type="http://schemas.openxmlformats.org/officeDocument/2006/relationships/image" Target="../media/image12.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23.png"/><Relationship Id="rId7" Type="http://schemas.openxmlformats.org/officeDocument/2006/relationships/image" Target="../media/image11.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24.png"/><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svg"/><Relationship Id="rId7" Type="http://schemas.openxmlformats.org/officeDocument/2006/relationships/image" Target="../media/image25.jpe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F4F2"/>
        </a:solidFill>
        <a:effectLst/>
      </p:bgPr>
    </p:bg>
    <p:spTree>
      <p:nvGrpSpPr>
        <p:cNvPr id="1" name=""/>
        <p:cNvGrpSpPr/>
        <p:nvPr/>
      </p:nvGrpSpPr>
      <p:grpSpPr>
        <a:xfrm>
          <a:off x="0" y="0"/>
          <a:ext cx="0" cy="0"/>
          <a:chOff x="0" y="0"/>
          <a:chExt cx="0" cy="0"/>
        </a:xfrm>
      </p:grpSpPr>
      <p:sp>
        <p:nvSpPr>
          <p:cNvPr id="2" name="TextBox 2"/>
          <p:cNvSpPr txBox="1"/>
          <p:nvPr/>
        </p:nvSpPr>
        <p:spPr>
          <a:xfrm>
            <a:off x="787150" y="1517913"/>
            <a:ext cx="9148850" cy="1459153"/>
          </a:xfrm>
          <a:prstGeom prst="rect">
            <a:avLst/>
          </a:prstGeom>
        </p:spPr>
        <p:txBody>
          <a:bodyPr lIns="0" tIns="0" rIns="0" bIns="0" rtlCol="0" anchor="t">
            <a:spAutoFit/>
          </a:bodyPr>
          <a:lstStyle/>
          <a:p>
            <a:pPr algn="ctr">
              <a:lnSpc>
                <a:spcPts val="11923"/>
              </a:lnSpc>
            </a:pPr>
            <a:r>
              <a:rPr lang="en-US" sz="8516">
                <a:solidFill>
                  <a:srgbClr val="001858"/>
                </a:solidFill>
                <a:latin typeface="DM Serif Display"/>
                <a:ea typeface="DM Serif Display"/>
                <a:cs typeface="DM Serif Display"/>
                <a:sym typeface="DM Serif Display"/>
              </a:rPr>
              <a:t>Together we care</a:t>
            </a:r>
          </a:p>
        </p:txBody>
      </p:sp>
      <p:grpSp>
        <p:nvGrpSpPr>
          <p:cNvPr id="3" name="Group 3"/>
          <p:cNvGrpSpPr/>
          <p:nvPr/>
        </p:nvGrpSpPr>
        <p:grpSpPr>
          <a:xfrm>
            <a:off x="4102232" y="7046945"/>
            <a:ext cx="2487536" cy="111651"/>
            <a:chOff x="0" y="0"/>
            <a:chExt cx="891477" cy="40013"/>
          </a:xfrm>
        </p:grpSpPr>
        <p:sp>
          <p:nvSpPr>
            <p:cNvPr id="4" name="Freeform 4"/>
            <p:cNvSpPr/>
            <p:nvPr/>
          </p:nvSpPr>
          <p:spPr>
            <a:xfrm>
              <a:off x="0" y="0"/>
              <a:ext cx="891477" cy="40013"/>
            </a:xfrm>
            <a:custGeom>
              <a:avLst/>
              <a:gdLst/>
              <a:ahLst/>
              <a:cxnLst/>
              <a:rect l="l" t="t" r="r" b="b"/>
              <a:pathLst>
                <a:path w="891477" h="40013">
                  <a:moveTo>
                    <a:pt x="0" y="0"/>
                  </a:moveTo>
                  <a:lnTo>
                    <a:pt x="891477" y="0"/>
                  </a:lnTo>
                  <a:lnTo>
                    <a:pt x="891477" y="40013"/>
                  </a:lnTo>
                  <a:lnTo>
                    <a:pt x="0" y="40013"/>
                  </a:lnTo>
                  <a:close/>
                </a:path>
              </a:pathLst>
            </a:custGeom>
            <a:solidFill>
              <a:srgbClr val="001858"/>
            </a:solidFill>
          </p:spPr>
        </p:sp>
        <p:sp>
          <p:nvSpPr>
            <p:cNvPr id="5" name="TextBox 5"/>
            <p:cNvSpPr txBox="1"/>
            <p:nvPr/>
          </p:nvSpPr>
          <p:spPr>
            <a:xfrm>
              <a:off x="0" y="0"/>
              <a:ext cx="891477" cy="40013"/>
            </a:xfrm>
            <a:prstGeom prst="rect">
              <a:avLst/>
            </a:prstGeom>
          </p:spPr>
          <p:txBody>
            <a:bodyPr lIns="50800" tIns="50800" rIns="50800" bIns="50800" rtlCol="0" anchor="ctr"/>
            <a:lstStyle/>
            <a:p>
              <a:pPr algn="ctr">
                <a:lnSpc>
                  <a:spcPts val="1849"/>
                </a:lnSpc>
              </a:pPr>
              <a:endParaRPr/>
            </a:p>
          </p:txBody>
        </p:sp>
      </p:grpSp>
      <p:sp>
        <p:nvSpPr>
          <p:cNvPr id="6" name="Freeform 6"/>
          <p:cNvSpPr/>
          <p:nvPr/>
        </p:nvSpPr>
        <p:spPr>
          <a:xfrm rot="-2699999">
            <a:off x="-2123917" y="-2162833"/>
            <a:ext cx="4895948" cy="4430833"/>
          </a:xfrm>
          <a:custGeom>
            <a:avLst/>
            <a:gdLst/>
            <a:ahLst/>
            <a:cxnLst/>
            <a:rect l="l" t="t" r="r" b="b"/>
            <a:pathLst>
              <a:path w="4895948" h="4430833">
                <a:moveTo>
                  <a:pt x="0" y="0"/>
                </a:moveTo>
                <a:lnTo>
                  <a:pt x="4895947" y="0"/>
                </a:lnTo>
                <a:lnTo>
                  <a:pt x="4895947" y="4430833"/>
                </a:lnTo>
                <a:lnTo>
                  <a:pt x="0" y="443083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7" name="Freeform 7"/>
          <p:cNvSpPr/>
          <p:nvPr/>
        </p:nvSpPr>
        <p:spPr>
          <a:xfrm rot="-3768122">
            <a:off x="7745616" y="5344584"/>
            <a:ext cx="4895948" cy="4430833"/>
          </a:xfrm>
          <a:custGeom>
            <a:avLst/>
            <a:gdLst/>
            <a:ahLst/>
            <a:cxnLst/>
            <a:rect l="l" t="t" r="r" b="b"/>
            <a:pathLst>
              <a:path w="4895948" h="4430833">
                <a:moveTo>
                  <a:pt x="0" y="0"/>
                </a:moveTo>
                <a:lnTo>
                  <a:pt x="4895948" y="0"/>
                </a:lnTo>
                <a:lnTo>
                  <a:pt x="4895948" y="4430832"/>
                </a:lnTo>
                <a:lnTo>
                  <a:pt x="0" y="443083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 name="Freeform 8"/>
          <p:cNvSpPr/>
          <p:nvPr/>
        </p:nvSpPr>
        <p:spPr>
          <a:xfrm>
            <a:off x="8284502" y="197933"/>
            <a:ext cx="2058694" cy="1966317"/>
          </a:xfrm>
          <a:custGeom>
            <a:avLst/>
            <a:gdLst/>
            <a:ahLst/>
            <a:cxnLst/>
            <a:rect l="l" t="t" r="r" b="b"/>
            <a:pathLst>
              <a:path w="2058694" h="1966317">
                <a:moveTo>
                  <a:pt x="0" y="0"/>
                </a:moveTo>
                <a:lnTo>
                  <a:pt x="2058694" y="0"/>
                </a:lnTo>
                <a:lnTo>
                  <a:pt x="2058694" y="1966317"/>
                </a:lnTo>
                <a:lnTo>
                  <a:pt x="0" y="1966317"/>
                </a:lnTo>
                <a:lnTo>
                  <a:pt x="0" y="0"/>
                </a:lnTo>
                <a:close/>
              </a:path>
            </a:pathLst>
          </a:custGeom>
          <a:blipFill>
            <a:blip r:embed="rId4"/>
            <a:stretch>
              <a:fillRect/>
            </a:stretch>
          </a:blipFill>
        </p:spPr>
      </p:sp>
      <p:sp>
        <p:nvSpPr>
          <p:cNvPr id="9" name="Freeform 9"/>
          <p:cNvSpPr/>
          <p:nvPr/>
        </p:nvSpPr>
        <p:spPr>
          <a:xfrm>
            <a:off x="7104240" y="3578987"/>
            <a:ext cx="2677801" cy="2677801"/>
          </a:xfrm>
          <a:custGeom>
            <a:avLst/>
            <a:gdLst/>
            <a:ahLst/>
            <a:cxnLst/>
            <a:rect l="l" t="t" r="r" b="b"/>
            <a:pathLst>
              <a:path w="2677801" h="2677801">
                <a:moveTo>
                  <a:pt x="0" y="0"/>
                </a:moveTo>
                <a:lnTo>
                  <a:pt x="2677802" y="0"/>
                </a:lnTo>
                <a:lnTo>
                  <a:pt x="2677802" y="2677801"/>
                </a:lnTo>
                <a:lnTo>
                  <a:pt x="0" y="2677801"/>
                </a:lnTo>
                <a:lnTo>
                  <a:pt x="0" y="0"/>
                </a:lnTo>
                <a:close/>
              </a:path>
            </a:pathLst>
          </a:custGeom>
          <a:blipFill>
            <a:blip r:embed="rId5"/>
            <a:stretch>
              <a:fillRect/>
            </a:stretch>
          </a:blipFill>
        </p:spPr>
      </p:sp>
      <p:sp>
        <p:nvSpPr>
          <p:cNvPr id="10" name="Freeform 10"/>
          <p:cNvSpPr/>
          <p:nvPr/>
        </p:nvSpPr>
        <p:spPr>
          <a:xfrm>
            <a:off x="4119840" y="3677780"/>
            <a:ext cx="2483470" cy="2483470"/>
          </a:xfrm>
          <a:custGeom>
            <a:avLst/>
            <a:gdLst/>
            <a:ahLst/>
            <a:cxnLst/>
            <a:rect l="l" t="t" r="r" b="b"/>
            <a:pathLst>
              <a:path w="2483470" h="2483470">
                <a:moveTo>
                  <a:pt x="0" y="0"/>
                </a:moveTo>
                <a:lnTo>
                  <a:pt x="2483470" y="0"/>
                </a:lnTo>
                <a:lnTo>
                  <a:pt x="2483470" y="2483470"/>
                </a:lnTo>
                <a:lnTo>
                  <a:pt x="0" y="2483470"/>
                </a:lnTo>
                <a:lnTo>
                  <a:pt x="0" y="0"/>
                </a:lnTo>
                <a:close/>
              </a:path>
            </a:pathLst>
          </a:custGeom>
          <a:blipFill>
            <a:blip r:embed="rId6"/>
            <a:stretch>
              <a:fillRect/>
            </a:stretch>
          </a:blipFill>
        </p:spPr>
      </p:sp>
      <p:sp>
        <p:nvSpPr>
          <p:cNvPr id="11" name="Freeform 11"/>
          <p:cNvSpPr/>
          <p:nvPr/>
        </p:nvSpPr>
        <p:spPr>
          <a:xfrm>
            <a:off x="1009214" y="3578987"/>
            <a:ext cx="2460817" cy="2460817"/>
          </a:xfrm>
          <a:custGeom>
            <a:avLst/>
            <a:gdLst/>
            <a:ahLst/>
            <a:cxnLst/>
            <a:rect l="l" t="t" r="r" b="b"/>
            <a:pathLst>
              <a:path w="2460817" h="2460817">
                <a:moveTo>
                  <a:pt x="0" y="0"/>
                </a:moveTo>
                <a:lnTo>
                  <a:pt x="2460817" y="0"/>
                </a:lnTo>
                <a:lnTo>
                  <a:pt x="2460817" y="2460817"/>
                </a:lnTo>
                <a:lnTo>
                  <a:pt x="0" y="2460817"/>
                </a:lnTo>
                <a:lnTo>
                  <a:pt x="0" y="0"/>
                </a:lnTo>
                <a:close/>
              </a:path>
            </a:pathLst>
          </a:custGeom>
          <a:blipFill>
            <a:blip r:embed="rId7"/>
            <a:stretch>
              <a:fillRect/>
            </a:stretch>
          </a:blipFill>
        </p:spPr>
      </p:sp>
      <p:sp>
        <p:nvSpPr>
          <p:cNvPr id="12" name="TextBox 12"/>
          <p:cNvSpPr txBox="1"/>
          <p:nvPr/>
        </p:nvSpPr>
        <p:spPr>
          <a:xfrm>
            <a:off x="2459370" y="6523475"/>
            <a:ext cx="5976733" cy="280525"/>
          </a:xfrm>
          <a:prstGeom prst="rect">
            <a:avLst/>
          </a:prstGeom>
        </p:spPr>
        <p:txBody>
          <a:bodyPr lIns="0" tIns="0" rIns="0" bIns="0" rtlCol="0" anchor="t">
            <a:spAutoFit/>
          </a:bodyPr>
          <a:lstStyle/>
          <a:p>
            <a:pPr algn="ctr">
              <a:lnSpc>
                <a:spcPts val="2455"/>
              </a:lnSpc>
              <a:spcBef>
                <a:spcPct val="0"/>
              </a:spcBef>
            </a:pPr>
            <a:r>
              <a:rPr lang="en-US" sz="1637">
                <a:solidFill>
                  <a:srgbClr val="001858"/>
                </a:solidFill>
                <a:latin typeface="DM Sans"/>
                <a:ea typeface="DM Sans"/>
                <a:cs typeface="DM Sans"/>
                <a:sym typeface="DM Sans"/>
              </a:rPr>
              <a:t>Together we care, together we learn, together we thrive</a:t>
            </a:r>
          </a:p>
        </p:txBody>
      </p:sp>
      <p:sp>
        <p:nvSpPr>
          <p:cNvPr id="13" name="TextBox 13"/>
          <p:cNvSpPr txBox="1"/>
          <p:nvPr/>
        </p:nvSpPr>
        <p:spPr>
          <a:xfrm>
            <a:off x="2373209" y="2964798"/>
            <a:ext cx="5976733" cy="385300"/>
          </a:xfrm>
          <a:prstGeom prst="rect">
            <a:avLst/>
          </a:prstGeom>
        </p:spPr>
        <p:txBody>
          <a:bodyPr lIns="0" tIns="0" rIns="0" bIns="0" rtlCol="0" anchor="t">
            <a:spAutoFit/>
          </a:bodyPr>
          <a:lstStyle/>
          <a:p>
            <a:pPr algn="ctr">
              <a:lnSpc>
                <a:spcPts val="3205"/>
              </a:lnSpc>
              <a:spcBef>
                <a:spcPct val="0"/>
              </a:spcBef>
            </a:pPr>
            <a:r>
              <a:rPr lang="en-US" sz="2137">
                <a:solidFill>
                  <a:srgbClr val="001858"/>
                </a:solidFill>
                <a:latin typeface="DM Sans"/>
                <a:ea typeface="DM Sans"/>
                <a:cs typeface="DM Sans"/>
                <a:sym typeface="DM Sans"/>
              </a:rPr>
              <a:t>Family Wellbeing Evening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69ED71-1CF6-4DE4-4BC1-9A102A562271}"/>
              </a:ext>
            </a:extLst>
          </p:cNvPr>
          <p:cNvSpPr>
            <a:spLocks noGrp="1"/>
          </p:cNvSpPr>
          <p:nvPr>
            <p:ph type="body" sz="quarter" idx="10"/>
          </p:nvPr>
        </p:nvSpPr>
        <p:spPr>
          <a:xfrm>
            <a:off x="804578" y="2959424"/>
            <a:ext cx="4534411" cy="2158786"/>
          </a:xfrm>
        </p:spPr>
        <p:txBody>
          <a:bodyPr/>
          <a:lstStyle/>
          <a:p>
            <a:pPr>
              <a:lnSpc>
                <a:spcPct val="100000"/>
              </a:lnSpc>
            </a:pPr>
            <a:r>
              <a:rPr lang="en-GB" sz="2807" dirty="0"/>
              <a:t>Body Image: we are more than what we look like</a:t>
            </a:r>
            <a:endParaRPr lang="en-GB" sz="2807" spc="0" dirty="0"/>
          </a:p>
          <a:p>
            <a:pPr>
              <a:defRPr/>
            </a:pPr>
            <a:endParaRPr lang="en-GB" sz="3508" dirty="0">
              <a:solidFill>
                <a:srgbClr val="FFFFFF"/>
              </a:solidFill>
              <a:latin typeface="Arial"/>
              <a:ea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F4108A2C-88A5-2F25-B968-83B5A0208DEE}"/>
              </a:ext>
            </a:extLst>
          </p:cNvPr>
          <p:cNvSpPr>
            <a:spLocks noGrp="1"/>
          </p:cNvSpPr>
          <p:nvPr>
            <p:ph type="body" sz="quarter" idx="11"/>
          </p:nvPr>
        </p:nvSpPr>
        <p:spPr>
          <a:xfrm>
            <a:off x="796330" y="5118210"/>
            <a:ext cx="4550370" cy="1303258"/>
          </a:xfrm>
        </p:spPr>
        <p:txBody>
          <a:bodyPr/>
          <a:lstStyle/>
          <a:p>
            <a:pPr>
              <a:lnSpc>
                <a:spcPct val="100000"/>
              </a:lnSpc>
            </a:pPr>
            <a:r>
              <a:rPr lang="en-GB" sz="1579" b="1" dirty="0">
                <a:latin typeface="+mn-lt"/>
                <a:ea typeface="Aptos" panose="020B0004020202020204" pitchFamily="34" charset="0"/>
                <a:cs typeface="Times New Roman" panose="02020603050405020304" pitchFamily="18" charset="0"/>
              </a:rPr>
              <a:t>Julie Cameron, Associate Director</a:t>
            </a:r>
          </a:p>
          <a:p>
            <a:pPr>
              <a:lnSpc>
                <a:spcPct val="100000"/>
              </a:lnSpc>
            </a:pPr>
            <a:r>
              <a:rPr lang="en-GB" sz="1579" b="1" dirty="0">
                <a:latin typeface="+mn-lt"/>
                <a:ea typeface="Aptos" panose="020B0004020202020204" pitchFamily="34" charset="0"/>
                <a:cs typeface="Times New Roman" panose="02020603050405020304" pitchFamily="18" charset="0"/>
              </a:rPr>
              <a:t>Mental Health Foundation</a:t>
            </a:r>
            <a:r>
              <a:rPr lang="en-GB" sz="1579" dirty="0">
                <a:latin typeface="Aptos" panose="020B0004020202020204" pitchFamily="34" charset="0"/>
                <a:ea typeface="Aptos" panose="020B0004020202020204" pitchFamily="34" charset="0"/>
                <a:cs typeface="Times New Roman" panose="02020603050405020304" pitchFamily="18" charset="0"/>
              </a:rPr>
              <a:t/>
            </a:r>
            <a:br>
              <a:rPr lang="en-GB" sz="1579" dirty="0">
                <a:latin typeface="Aptos" panose="020B0004020202020204" pitchFamily="34" charset="0"/>
                <a:ea typeface="Aptos" panose="020B0004020202020204" pitchFamily="34" charset="0"/>
                <a:cs typeface="Times New Roman" panose="02020603050405020304" pitchFamily="18" charset="0"/>
              </a:rPr>
            </a:br>
            <a:endParaRPr lang="en-GB" sz="1754" b="1" dirty="0">
              <a:solidFill>
                <a:schemeClr val="accent2"/>
              </a:solidFill>
            </a:endParaRPr>
          </a:p>
        </p:txBody>
      </p:sp>
      <p:sp>
        <p:nvSpPr>
          <p:cNvPr id="4" name="Text Placeholder 3">
            <a:extLst>
              <a:ext uri="{FF2B5EF4-FFF2-40B4-BE49-F238E27FC236}">
                <a16:creationId xmlns:a16="http://schemas.microsoft.com/office/drawing/2014/main" id="{18D26E4C-50C5-7A6D-2A59-B3B62B6BED2B}"/>
              </a:ext>
            </a:extLst>
          </p:cNvPr>
          <p:cNvSpPr>
            <a:spLocks noGrp="1"/>
          </p:cNvSpPr>
          <p:nvPr>
            <p:ph type="body" sz="quarter" idx="12"/>
          </p:nvPr>
        </p:nvSpPr>
        <p:spPr/>
        <p:txBody>
          <a:bodyPr/>
          <a:lstStyle/>
          <a:p>
            <a:r>
              <a:rPr lang="en-GB" noProof="0" dirty="0"/>
              <a:t>September 2025</a:t>
            </a:r>
          </a:p>
        </p:txBody>
      </p:sp>
      <p:sp>
        <p:nvSpPr>
          <p:cNvPr id="5" name="TextBox 4">
            <a:extLst>
              <a:ext uri="{FF2B5EF4-FFF2-40B4-BE49-F238E27FC236}">
                <a16:creationId xmlns:a16="http://schemas.microsoft.com/office/drawing/2014/main" id="{8B08213F-E969-2A89-5C54-45E471836F96}"/>
              </a:ext>
            </a:extLst>
          </p:cNvPr>
          <p:cNvSpPr txBox="1"/>
          <p:nvPr/>
        </p:nvSpPr>
        <p:spPr>
          <a:xfrm>
            <a:off x="8460175" y="1054367"/>
            <a:ext cx="2055963" cy="335348"/>
          </a:xfrm>
          <a:prstGeom prst="rect">
            <a:avLst/>
          </a:prstGeom>
          <a:noFill/>
        </p:spPr>
        <p:txBody>
          <a:bodyPr wrap="square" rtlCol="0">
            <a:spAutoFit/>
          </a:bodyPr>
          <a:lstStyle/>
          <a:p>
            <a:pPr defTabSz="802020"/>
            <a:endParaRPr lang="en-GB" sz="1579" dirty="0">
              <a:solidFill>
                <a:srgbClr val="000000"/>
              </a:solidFill>
              <a:latin typeface="Arial"/>
            </a:endParaRPr>
          </a:p>
        </p:txBody>
      </p:sp>
      <p:pic>
        <p:nvPicPr>
          <p:cNvPr id="6" name="Picture 5">
            <a:extLst>
              <a:ext uri="{FF2B5EF4-FFF2-40B4-BE49-F238E27FC236}">
                <a16:creationId xmlns:a16="http://schemas.microsoft.com/office/drawing/2014/main" id="{00E0DFA3-DA89-F9B1-330E-726DED20CD37}"/>
              </a:ext>
            </a:extLst>
          </p:cNvPr>
          <p:cNvPicPr>
            <a:picLocks noChangeAspect="1"/>
          </p:cNvPicPr>
          <p:nvPr/>
        </p:nvPicPr>
        <p:blipFill>
          <a:blip r:embed="rId3"/>
          <a:stretch>
            <a:fillRect/>
          </a:stretch>
        </p:blipFill>
        <p:spPr>
          <a:xfrm>
            <a:off x="9096379" y="3887248"/>
            <a:ext cx="1069433" cy="1069433"/>
          </a:xfrm>
          <a:prstGeom prst="rect">
            <a:avLst/>
          </a:prstGeom>
        </p:spPr>
      </p:pic>
    </p:spTree>
    <p:extLst>
      <p:ext uri="{BB962C8B-B14F-4D97-AF65-F5344CB8AC3E}">
        <p14:creationId xmlns:p14="http://schemas.microsoft.com/office/powerpoint/2010/main" val="39597227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001BC1D-A25E-1463-DB8E-524615860D70}"/>
              </a:ext>
            </a:extLst>
          </p:cNvPr>
          <p:cNvSpPr>
            <a:spLocks noGrp="1"/>
          </p:cNvSpPr>
          <p:nvPr>
            <p:ph type="body" sz="quarter" idx="17"/>
          </p:nvPr>
        </p:nvSpPr>
        <p:spPr>
          <a:xfrm>
            <a:off x="809717" y="2317418"/>
            <a:ext cx="6061068" cy="1901582"/>
          </a:xfrm>
        </p:spPr>
        <p:txBody>
          <a:bodyPr/>
          <a:lstStyle/>
          <a:p>
            <a:pPr>
              <a:lnSpc>
                <a:spcPts val="1754"/>
              </a:lnSpc>
              <a:spcBef>
                <a:spcPts val="1579"/>
              </a:spcBef>
              <a:defRPr/>
            </a:pPr>
            <a:r>
              <a:rPr lang="en-GB" kern="0" dirty="0">
                <a:ea typeface="+mj-ea"/>
                <a:cs typeface="+mj-cs"/>
              </a:rPr>
              <a:t>At the Mental Health Foundation, we know that </a:t>
            </a:r>
            <a:r>
              <a:rPr lang="en-GB" b="1" kern="0" dirty="0">
                <a:ea typeface="+mj-ea"/>
                <a:cs typeface="+mj-cs"/>
              </a:rPr>
              <a:t>poor mental health is not inevitable</a:t>
            </a:r>
            <a:r>
              <a:rPr lang="en-GB" kern="0" dirty="0">
                <a:ea typeface="+mj-ea"/>
                <a:cs typeface="+mj-cs"/>
              </a:rPr>
              <a:t>. </a:t>
            </a:r>
          </a:p>
          <a:p>
            <a:pPr>
              <a:lnSpc>
                <a:spcPts val="1754"/>
              </a:lnSpc>
              <a:spcBef>
                <a:spcPts val="1579"/>
              </a:spcBef>
              <a:defRPr/>
            </a:pPr>
            <a:r>
              <a:rPr lang="en-GB" kern="0" dirty="0">
                <a:ea typeface="+mj-ea"/>
                <a:cs typeface="+mj-cs"/>
              </a:rPr>
              <a:t>We believe that </a:t>
            </a:r>
            <a:r>
              <a:rPr lang="en-GB" b="1" kern="0" dirty="0">
                <a:ea typeface="+mj-ea"/>
                <a:cs typeface="+mj-cs"/>
              </a:rPr>
              <a:t>no-one living the UK should be deprived of good mental health</a:t>
            </a:r>
            <a:r>
              <a:rPr lang="en-GB" kern="0" dirty="0">
                <a:ea typeface="+mj-ea"/>
                <a:cs typeface="+mj-cs"/>
              </a:rPr>
              <a:t> because of who they are, the community they come from or where they live.</a:t>
            </a:r>
          </a:p>
          <a:p>
            <a:pPr>
              <a:lnSpc>
                <a:spcPts val="1754"/>
              </a:lnSpc>
              <a:spcBef>
                <a:spcPts val="1579"/>
              </a:spcBef>
              <a:defRPr/>
            </a:pPr>
            <a:r>
              <a:rPr lang="en-GB" kern="0" dirty="0">
                <a:ea typeface="+mj-ea"/>
                <a:cs typeface="+mj-cs"/>
              </a:rPr>
              <a:t>We’re </a:t>
            </a:r>
            <a:r>
              <a:rPr lang="en-GB" b="1" kern="0" dirty="0">
                <a:ea typeface="+mj-ea"/>
                <a:cs typeface="+mj-cs"/>
              </a:rPr>
              <a:t>challenging the way things are done</a:t>
            </a:r>
            <a:r>
              <a:rPr lang="en-GB" kern="0" dirty="0">
                <a:ea typeface="+mj-ea"/>
                <a:cs typeface="+mj-cs"/>
              </a:rPr>
              <a:t> and </a:t>
            </a:r>
            <a:r>
              <a:rPr lang="en-GB" b="1" kern="0" dirty="0">
                <a:ea typeface="+mj-ea"/>
                <a:cs typeface="+mj-cs"/>
              </a:rPr>
              <a:t>creating fundamental change</a:t>
            </a:r>
            <a:r>
              <a:rPr lang="en-GB" kern="0" dirty="0">
                <a:ea typeface="+mj-ea"/>
                <a:cs typeface="+mj-cs"/>
              </a:rPr>
              <a:t> in the UK’s approach to mental health, </a:t>
            </a:r>
            <a:br>
              <a:rPr lang="en-GB" kern="0" dirty="0">
                <a:ea typeface="+mj-ea"/>
                <a:cs typeface="+mj-cs"/>
              </a:rPr>
            </a:br>
            <a:r>
              <a:rPr lang="en-GB" kern="0" dirty="0">
                <a:ea typeface="+mj-ea"/>
                <a:cs typeface="+mj-cs"/>
              </a:rPr>
              <a:t>to build a society where everyone can thrive. </a:t>
            </a:r>
          </a:p>
          <a:p>
            <a:pPr>
              <a:lnSpc>
                <a:spcPts val="1754"/>
              </a:lnSpc>
              <a:spcBef>
                <a:spcPts val="1579"/>
              </a:spcBef>
              <a:defRPr/>
            </a:pPr>
            <a:r>
              <a:rPr lang="en-GB" kern="0" dirty="0">
                <a:ea typeface="+mj-ea"/>
                <a:cs typeface="+mj-cs"/>
              </a:rPr>
              <a:t>We’re the home of Mental Health Awareness Week. </a:t>
            </a:r>
          </a:p>
        </p:txBody>
      </p:sp>
      <p:sp>
        <p:nvSpPr>
          <p:cNvPr id="3" name="Text Placeholder 2">
            <a:extLst>
              <a:ext uri="{FF2B5EF4-FFF2-40B4-BE49-F238E27FC236}">
                <a16:creationId xmlns:a16="http://schemas.microsoft.com/office/drawing/2014/main" id="{92D70AE0-3C1F-F8C9-9A67-53AB8FE68E8F}"/>
              </a:ext>
            </a:extLst>
          </p:cNvPr>
          <p:cNvSpPr>
            <a:spLocks noGrp="1"/>
          </p:cNvSpPr>
          <p:nvPr>
            <p:ph type="body" sz="quarter" idx="10"/>
          </p:nvPr>
        </p:nvSpPr>
        <p:spPr/>
        <p:txBody>
          <a:bodyPr/>
          <a:lstStyle/>
          <a:p>
            <a:r>
              <a:rPr lang="en-GB" dirty="0"/>
              <a:t>Who we are</a:t>
            </a:r>
          </a:p>
        </p:txBody>
      </p:sp>
      <p:pic>
        <p:nvPicPr>
          <p:cNvPr id="7" name="Picture 6" descr="A purple and black sign with white text&#10;&#10;Description automatically generated">
            <a:extLst>
              <a:ext uri="{FF2B5EF4-FFF2-40B4-BE49-F238E27FC236}">
                <a16:creationId xmlns:a16="http://schemas.microsoft.com/office/drawing/2014/main" id="{A4EBF0BA-F2A1-E7D7-9CC9-CF206E4EF5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61643" y="1867026"/>
            <a:ext cx="2970619" cy="3822448"/>
          </a:xfrm>
          <a:prstGeom prst="rect">
            <a:avLst/>
          </a:prstGeom>
        </p:spPr>
      </p:pic>
      <p:sp>
        <p:nvSpPr>
          <p:cNvPr id="8" name="Rectangle 7">
            <a:extLst>
              <a:ext uri="{FF2B5EF4-FFF2-40B4-BE49-F238E27FC236}">
                <a16:creationId xmlns:a16="http://schemas.microsoft.com/office/drawing/2014/main" id="{F59484AE-1EFB-A7F0-0D97-89A6D25A64DE}"/>
              </a:ext>
            </a:extLst>
          </p:cNvPr>
          <p:cNvSpPr/>
          <p:nvPr/>
        </p:nvSpPr>
        <p:spPr>
          <a:xfrm>
            <a:off x="9601782" y="770731"/>
            <a:ext cx="1091618" cy="9579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02020">
              <a:defRPr/>
            </a:pPr>
            <a:endParaRPr lang="en-GB" sz="1579">
              <a:solidFill>
                <a:srgbClr val="FFFFFF"/>
              </a:solidFill>
              <a:latin typeface="Arial"/>
            </a:endParaRPr>
          </a:p>
        </p:txBody>
      </p:sp>
      <p:pic>
        <p:nvPicPr>
          <p:cNvPr id="15" name="Picture 14" descr="A purple and white sign&#10;&#10;Description automatically generated">
            <a:extLst>
              <a:ext uri="{FF2B5EF4-FFF2-40B4-BE49-F238E27FC236}">
                <a16:creationId xmlns:a16="http://schemas.microsoft.com/office/drawing/2014/main" id="{B604030F-AF3A-4018-39D7-2A7665A165C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3209"/>
          <a:stretch/>
        </p:blipFill>
        <p:spPr>
          <a:xfrm>
            <a:off x="918024" y="5074576"/>
            <a:ext cx="1554825" cy="641028"/>
          </a:xfrm>
          <a:prstGeom prst="rect">
            <a:avLst/>
          </a:prstGeom>
        </p:spPr>
      </p:pic>
    </p:spTree>
    <p:extLst>
      <p:ext uri="{BB962C8B-B14F-4D97-AF65-F5344CB8AC3E}">
        <p14:creationId xmlns:p14="http://schemas.microsoft.com/office/powerpoint/2010/main" val="5806871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449E92C9-B1FF-BE64-1017-B5C4FC5DE1DD}"/>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1" r="41600" b="53863"/>
          <a:stretch/>
        </p:blipFill>
        <p:spPr>
          <a:xfrm>
            <a:off x="0" y="3846021"/>
            <a:ext cx="10693400" cy="2939748"/>
          </a:xfrm>
          <a:prstGeom prst="rect">
            <a:avLst/>
          </a:prstGeom>
        </p:spPr>
      </p:pic>
      <p:pic>
        <p:nvPicPr>
          <p:cNvPr id="7" name="Graphic 6">
            <a:extLst>
              <a:ext uri="{FF2B5EF4-FFF2-40B4-BE49-F238E27FC236}">
                <a16:creationId xmlns:a16="http://schemas.microsoft.com/office/drawing/2014/main" id="{53EA10BB-AE5B-68CD-CE40-4541ABA9BCDD}"/>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271592" y="1090586"/>
            <a:ext cx="988980" cy="1272611"/>
          </a:xfrm>
          <a:prstGeom prst="rect">
            <a:avLst/>
          </a:prstGeom>
        </p:spPr>
      </p:pic>
      <p:sp>
        <p:nvSpPr>
          <p:cNvPr id="2" name="Title 1">
            <a:extLst>
              <a:ext uri="{FF2B5EF4-FFF2-40B4-BE49-F238E27FC236}">
                <a16:creationId xmlns:a16="http://schemas.microsoft.com/office/drawing/2014/main" id="{0C533E9B-3B9B-B585-95DE-B9A2DA82D6B7}"/>
              </a:ext>
            </a:extLst>
          </p:cNvPr>
          <p:cNvSpPr>
            <a:spLocks noGrp="1"/>
          </p:cNvSpPr>
          <p:nvPr>
            <p:ph type="title"/>
          </p:nvPr>
        </p:nvSpPr>
        <p:spPr/>
        <p:txBody>
          <a:bodyPr/>
          <a:lstStyle/>
          <a:p>
            <a:r>
              <a:rPr lang="en-GB" dirty="0"/>
              <a:t>Understanding Body Image</a:t>
            </a:r>
          </a:p>
        </p:txBody>
      </p:sp>
      <p:sp>
        <p:nvSpPr>
          <p:cNvPr id="4" name="Text Placeholder 3">
            <a:extLst>
              <a:ext uri="{FF2B5EF4-FFF2-40B4-BE49-F238E27FC236}">
                <a16:creationId xmlns:a16="http://schemas.microsoft.com/office/drawing/2014/main" id="{8AE05088-E9E7-0F8F-CF20-62D1DB86EB5E}"/>
              </a:ext>
            </a:extLst>
          </p:cNvPr>
          <p:cNvSpPr>
            <a:spLocks noGrp="1"/>
          </p:cNvSpPr>
          <p:nvPr>
            <p:ph type="body" sz="quarter" idx="11"/>
          </p:nvPr>
        </p:nvSpPr>
        <p:spPr/>
        <p:txBody>
          <a:bodyPr/>
          <a:lstStyle/>
          <a:p>
            <a:r>
              <a:rPr lang="en-GB" b="1" dirty="0"/>
              <a:t>"Beauty begins the moment you decide to be yourself."</a:t>
            </a:r>
            <a:r>
              <a:rPr lang="en-GB" dirty="0"/>
              <a:t/>
            </a:r>
            <a:br>
              <a:rPr lang="en-GB" dirty="0"/>
            </a:br>
            <a:r>
              <a:rPr lang="en-GB" dirty="0"/>
              <a:t>— Coco Chanel</a:t>
            </a:r>
          </a:p>
          <a:p>
            <a:endParaRPr lang="en-GB" dirty="0"/>
          </a:p>
          <a:p>
            <a:endParaRPr lang="en-GB" dirty="0"/>
          </a:p>
        </p:txBody>
      </p:sp>
    </p:spTree>
    <p:extLst>
      <p:ext uri="{BB962C8B-B14F-4D97-AF65-F5344CB8AC3E}">
        <p14:creationId xmlns:p14="http://schemas.microsoft.com/office/powerpoint/2010/main" val="1323936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82D0287-5444-DD69-4421-ACCBD60A8BDC}"/>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3C500036-47C0-36FF-FECF-0F2F9EB3892E}"/>
              </a:ext>
            </a:extLst>
          </p:cNvPr>
          <p:cNvSpPr>
            <a:spLocks noGrp="1"/>
          </p:cNvSpPr>
          <p:nvPr>
            <p:ph type="body" sz="quarter" idx="12"/>
          </p:nvPr>
        </p:nvSpPr>
        <p:spPr>
          <a:xfrm>
            <a:off x="654267" y="1018007"/>
            <a:ext cx="4912388" cy="616927"/>
          </a:xfrm>
        </p:spPr>
        <p:txBody>
          <a:bodyPr/>
          <a:lstStyle/>
          <a:p>
            <a:r>
              <a:rPr lang="en-GB" b="1" dirty="0"/>
              <a:t>What is Body Image?</a:t>
            </a:r>
          </a:p>
        </p:txBody>
      </p:sp>
      <p:sp>
        <p:nvSpPr>
          <p:cNvPr id="6" name="Text Placeholder 5">
            <a:extLst>
              <a:ext uri="{FF2B5EF4-FFF2-40B4-BE49-F238E27FC236}">
                <a16:creationId xmlns:a16="http://schemas.microsoft.com/office/drawing/2014/main" id="{CD6B0D80-E510-A7EA-E97B-44D5A4F06C65}"/>
              </a:ext>
            </a:extLst>
          </p:cNvPr>
          <p:cNvSpPr>
            <a:spLocks noGrp="1"/>
          </p:cNvSpPr>
          <p:nvPr>
            <p:ph type="body" sz="quarter" idx="14"/>
          </p:nvPr>
        </p:nvSpPr>
        <p:spPr>
          <a:xfrm>
            <a:off x="4375205" y="2786297"/>
            <a:ext cx="5375082" cy="1804511"/>
          </a:xfrm>
        </p:spPr>
        <p:txBody>
          <a:bodyPr/>
          <a:lstStyle/>
          <a:p>
            <a:pPr>
              <a:spcBef>
                <a:spcPts val="2193"/>
              </a:spcBef>
            </a:pPr>
            <a:r>
              <a:rPr lang="en-GB" b="1" dirty="0"/>
              <a:t>Definition of Body Image</a:t>
            </a:r>
          </a:p>
          <a:p>
            <a:r>
              <a:rPr lang="en-GB" dirty="0"/>
              <a:t>Body image is how we think and feel about our body. </a:t>
            </a:r>
          </a:p>
          <a:p>
            <a:r>
              <a:rPr lang="en-GB" b="1" dirty="0"/>
              <a:t>Influence During Adolescence</a:t>
            </a:r>
          </a:p>
          <a:p>
            <a:pPr lvl="1"/>
            <a:r>
              <a:rPr lang="en-GB" dirty="0"/>
              <a:t>Body image is especially impactful for young people as they face puberty new influences and social challenges.</a:t>
            </a:r>
          </a:p>
          <a:p>
            <a:pPr>
              <a:spcBef>
                <a:spcPts val="2193"/>
              </a:spcBef>
            </a:pPr>
            <a:r>
              <a:rPr lang="en-GB" b="1" dirty="0"/>
              <a:t>Factors Affecting Body Image</a:t>
            </a:r>
          </a:p>
          <a:p>
            <a:pPr lvl="1"/>
            <a:r>
              <a:rPr lang="en-GB" dirty="0"/>
              <a:t>Body image is affected by age, gender, ethnicity, disability, sexuality and wider aspects of identity.  It evolves due to personal experiences, peer influence, life transitions and media exposure over time.</a:t>
            </a:r>
          </a:p>
        </p:txBody>
      </p:sp>
      <p:pic>
        <p:nvPicPr>
          <p:cNvPr id="13" name="Picture Placeholder 12">
            <a:extLst>
              <a:ext uri="{FF2B5EF4-FFF2-40B4-BE49-F238E27FC236}">
                <a16:creationId xmlns:a16="http://schemas.microsoft.com/office/drawing/2014/main" id="{DA9B216B-AF2C-0268-687E-22900C83B070}"/>
              </a:ext>
            </a:extLst>
          </p:cNvPr>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t="6152" b="6152"/>
          <a:stretch/>
        </p:blipFill>
        <p:spPr>
          <a:xfrm>
            <a:off x="423531" y="1960451"/>
            <a:ext cx="3676608" cy="4487394"/>
          </a:xfrm>
          <a:prstGeom prst="rect">
            <a:avLst/>
          </a:prstGeom>
        </p:spPr>
      </p:pic>
    </p:spTree>
    <p:extLst>
      <p:ext uri="{BB962C8B-B14F-4D97-AF65-F5344CB8AC3E}">
        <p14:creationId xmlns:p14="http://schemas.microsoft.com/office/powerpoint/2010/main" val="8138031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3203A265-428E-2B5C-A159-321DEA2389BB}"/>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2006" t="-385" r="47188" b="385"/>
          <a:stretch/>
        </p:blipFill>
        <p:spPr>
          <a:xfrm>
            <a:off x="572144" y="1729996"/>
            <a:ext cx="3681404" cy="4726861"/>
          </a:xfrm>
        </p:spPr>
      </p:pic>
      <p:sp>
        <p:nvSpPr>
          <p:cNvPr id="4" name="Text Placeholder 3">
            <a:extLst>
              <a:ext uri="{FF2B5EF4-FFF2-40B4-BE49-F238E27FC236}">
                <a16:creationId xmlns:a16="http://schemas.microsoft.com/office/drawing/2014/main" id="{8B1708B0-7C05-85EF-D795-40790705CA48}"/>
              </a:ext>
            </a:extLst>
          </p:cNvPr>
          <p:cNvSpPr>
            <a:spLocks noGrp="1"/>
          </p:cNvSpPr>
          <p:nvPr>
            <p:ph type="body" sz="quarter" idx="12"/>
          </p:nvPr>
        </p:nvSpPr>
        <p:spPr>
          <a:xfrm>
            <a:off x="707433" y="992337"/>
            <a:ext cx="4912388" cy="616927"/>
          </a:xfrm>
        </p:spPr>
        <p:txBody>
          <a:bodyPr/>
          <a:lstStyle/>
          <a:p>
            <a:r>
              <a:rPr lang="en-GB" b="1" dirty="0"/>
              <a:t>What is Good Body Image?</a:t>
            </a:r>
          </a:p>
        </p:txBody>
      </p:sp>
      <p:sp>
        <p:nvSpPr>
          <p:cNvPr id="6" name="Text Placeholder 5">
            <a:extLst>
              <a:ext uri="{FF2B5EF4-FFF2-40B4-BE49-F238E27FC236}">
                <a16:creationId xmlns:a16="http://schemas.microsoft.com/office/drawing/2014/main" id="{2AD07597-9FC5-5D97-DEC2-B78FB1364F21}"/>
              </a:ext>
            </a:extLst>
          </p:cNvPr>
          <p:cNvSpPr>
            <a:spLocks noGrp="1"/>
          </p:cNvSpPr>
          <p:nvPr>
            <p:ph type="body" sz="quarter" idx="14"/>
          </p:nvPr>
        </p:nvSpPr>
        <p:spPr>
          <a:xfrm>
            <a:off x="4602977" y="1973739"/>
            <a:ext cx="5375082" cy="1804511"/>
          </a:xfrm>
        </p:spPr>
        <p:txBody>
          <a:bodyPr/>
          <a:lstStyle/>
          <a:p>
            <a:pPr>
              <a:spcBef>
                <a:spcPts val="2193"/>
              </a:spcBef>
            </a:pPr>
            <a:r>
              <a:rPr lang="en-GB" b="1" dirty="0"/>
              <a:t>Acceptance and Appreciation</a:t>
            </a:r>
          </a:p>
          <a:p>
            <a:pPr lvl="1"/>
            <a:r>
              <a:rPr lang="en-GB" dirty="0"/>
              <a:t>Good body image is accepting how our body                  looks and valuing what it can do, recognising                 that we are much more than what we look like. </a:t>
            </a:r>
          </a:p>
          <a:p>
            <a:pPr>
              <a:spcBef>
                <a:spcPts val="2193"/>
              </a:spcBef>
            </a:pPr>
            <a:r>
              <a:rPr lang="en-GB" b="1" dirty="0"/>
              <a:t>Valuing Body Functionality</a:t>
            </a:r>
          </a:p>
          <a:p>
            <a:pPr lvl="1"/>
            <a:r>
              <a:rPr lang="en-GB" dirty="0"/>
              <a:t>Focus on the body’s strength, resilience, and abilities rather than just appearance.</a:t>
            </a:r>
          </a:p>
          <a:p>
            <a:pPr>
              <a:spcBef>
                <a:spcPts val="2193"/>
              </a:spcBef>
            </a:pPr>
            <a:r>
              <a:rPr lang="en-GB" b="1" dirty="0"/>
              <a:t>Building Resilience in Youth</a:t>
            </a:r>
          </a:p>
          <a:p>
            <a:pPr lvl="1"/>
            <a:r>
              <a:rPr lang="en-GB" dirty="0"/>
              <a:t>Young people learn to appreciate diversity and filter negative media and peer influences. Accepting and appreciating their body beyond societal beauty standards.</a:t>
            </a:r>
          </a:p>
          <a:p>
            <a:pPr>
              <a:spcBef>
                <a:spcPts val="2193"/>
              </a:spcBef>
            </a:pPr>
            <a:r>
              <a:rPr lang="en-GB" b="1" dirty="0"/>
              <a:t>Role of Parents and Support</a:t>
            </a:r>
          </a:p>
          <a:p>
            <a:pPr lvl="1"/>
            <a:r>
              <a:rPr lang="en-GB" dirty="0"/>
              <a:t>Parents model positive attitudes and foster open conversations to nurture good body image.</a:t>
            </a:r>
          </a:p>
        </p:txBody>
      </p:sp>
    </p:spTree>
    <p:extLst>
      <p:ext uri="{BB962C8B-B14F-4D97-AF65-F5344CB8AC3E}">
        <p14:creationId xmlns:p14="http://schemas.microsoft.com/office/powerpoint/2010/main" val="4338403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BC58C081-9B78-BCF8-B70D-06537CFB7DFB}"/>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1" r="41600" b="53863"/>
          <a:stretch/>
        </p:blipFill>
        <p:spPr>
          <a:xfrm>
            <a:off x="0" y="3846021"/>
            <a:ext cx="10693400" cy="2939748"/>
          </a:xfrm>
          <a:prstGeom prst="rect">
            <a:avLst/>
          </a:prstGeom>
        </p:spPr>
      </p:pic>
      <p:pic>
        <p:nvPicPr>
          <p:cNvPr id="7" name="Graphic 6">
            <a:extLst>
              <a:ext uri="{FF2B5EF4-FFF2-40B4-BE49-F238E27FC236}">
                <a16:creationId xmlns:a16="http://schemas.microsoft.com/office/drawing/2014/main" id="{BB0DDA6E-7DA0-50C1-77D0-C50550F396A8}"/>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271592" y="1090586"/>
            <a:ext cx="988980" cy="1272611"/>
          </a:xfrm>
          <a:prstGeom prst="rect">
            <a:avLst/>
          </a:prstGeom>
        </p:spPr>
      </p:pic>
      <p:sp>
        <p:nvSpPr>
          <p:cNvPr id="3" name="Text Placeholder 2">
            <a:extLst>
              <a:ext uri="{FF2B5EF4-FFF2-40B4-BE49-F238E27FC236}">
                <a16:creationId xmlns:a16="http://schemas.microsoft.com/office/drawing/2014/main" id="{762A3185-40C9-537F-AB2F-5E60F8F7C85F}"/>
              </a:ext>
            </a:extLst>
          </p:cNvPr>
          <p:cNvSpPr>
            <a:spLocks noGrp="1"/>
          </p:cNvSpPr>
          <p:nvPr>
            <p:ph type="body" sz="quarter" idx="10"/>
          </p:nvPr>
        </p:nvSpPr>
        <p:spPr>
          <a:xfrm>
            <a:off x="828336" y="3108196"/>
            <a:ext cx="9223058" cy="717071"/>
          </a:xfrm>
        </p:spPr>
        <p:txBody>
          <a:bodyPr/>
          <a:lstStyle/>
          <a:p>
            <a:r>
              <a:rPr lang="en-GB" dirty="0"/>
              <a:t>Challenges to Body Image</a:t>
            </a:r>
          </a:p>
        </p:txBody>
      </p:sp>
      <p:sp>
        <p:nvSpPr>
          <p:cNvPr id="4" name="Text Placeholder 3">
            <a:extLst>
              <a:ext uri="{FF2B5EF4-FFF2-40B4-BE49-F238E27FC236}">
                <a16:creationId xmlns:a16="http://schemas.microsoft.com/office/drawing/2014/main" id="{683AB978-D31F-09E4-BC67-B86625A8AEEF}"/>
              </a:ext>
            </a:extLst>
          </p:cNvPr>
          <p:cNvSpPr>
            <a:spLocks noGrp="1"/>
          </p:cNvSpPr>
          <p:nvPr>
            <p:ph type="body" sz="quarter" idx="11"/>
          </p:nvPr>
        </p:nvSpPr>
        <p:spPr>
          <a:xfrm>
            <a:off x="848379" y="4032729"/>
            <a:ext cx="8058501" cy="1617163"/>
          </a:xfrm>
        </p:spPr>
        <p:txBody>
          <a:bodyPr/>
          <a:lstStyle/>
          <a:p>
            <a:r>
              <a:rPr lang="en-GB" b="1" dirty="0"/>
              <a:t>"You are imperfect, permanently and inevitably flawed. And you are beautiful."</a:t>
            </a:r>
            <a:r>
              <a:rPr lang="en-GB" dirty="0"/>
              <a:t/>
            </a:r>
            <a:br>
              <a:rPr lang="en-GB" dirty="0"/>
            </a:br>
            <a:r>
              <a:rPr lang="en-GB" dirty="0"/>
              <a:t>— Amy Bloom, Author</a:t>
            </a:r>
          </a:p>
        </p:txBody>
      </p:sp>
    </p:spTree>
    <p:extLst>
      <p:ext uri="{BB962C8B-B14F-4D97-AF65-F5344CB8AC3E}">
        <p14:creationId xmlns:p14="http://schemas.microsoft.com/office/powerpoint/2010/main" val="16643035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6749DC8-DA08-0D18-8B69-4E6DAEF87B77}"/>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FBA793F7-6302-3BC5-B555-E4343CCDEBC9}"/>
              </a:ext>
            </a:extLst>
          </p:cNvPr>
          <p:cNvSpPr>
            <a:spLocks noGrp="1"/>
          </p:cNvSpPr>
          <p:nvPr>
            <p:ph type="body" sz="quarter" idx="12"/>
          </p:nvPr>
        </p:nvSpPr>
        <p:spPr>
          <a:xfrm>
            <a:off x="707434" y="992337"/>
            <a:ext cx="5581974" cy="616927"/>
          </a:xfrm>
        </p:spPr>
        <p:txBody>
          <a:bodyPr/>
          <a:lstStyle/>
          <a:p>
            <a:r>
              <a:rPr lang="en-GB" b="1" dirty="0"/>
              <a:t>What influences poor body image?</a:t>
            </a:r>
          </a:p>
        </p:txBody>
      </p:sp>
      <p:sp>
        <p:nvSpPr>
          <p:cNvPr id="6" name="Text Placeholder 5">
            <a:extLst>
              <a:ext uri="{FF2B5EF4-FFF2-40B4-BE49-F238E27FC236}">
                <a16:creationId xmlns:a16="http://schemas.microsoft.com/office/drawing/2014/main" id="{21358060-750F-F1BA-C70B-812688375B41}"/>
              </a:ext>
            </a:extLst>
          </p:cNvPr>
          <p:cNvSpPr>
            <a:spLocks noGrp="1"/>
          </p:cNvSpPr>
          <p:nvPr>
            <p:ph type="body" sz="quarter" idx="14"/>
          </p:nvPr>
        </p:nvSpPr>
        <p:spPr>
          <a:xfrm>
            <a:off x="4413740" y="1757468"/>
            <a:ext cx="5375082" cy="1804511"/>
          </a:xfrm>
        </p:spPr>
        <p:txBody>
          <a:bodyPr/>
          <a:lstStyle/>
          <a:p>
            <a:pPr>
              <a:spcBef>
                <a:spcPts val="2193"/>
              </a:spcBef>
            </a:pPr>
            <a:r>
              <a:rPr lang="en-GB" b="1" dirty="0"/>
              <a:t>Impact of Social Media</a:t>
            </a:r>
          </a:p>
          <a:p>
            <a:pPr lvl="1"/>
            <a:r>
              <a:rPr lang="en-GB" dirty="0"/>
              <a:t>Social media sets unrealistic beauty standards         causing comparisons and lowering self-esteem         among youth.</a:t>
            </a:r>
          </a:p>
          <a:p>
            <a:pPr>
              <a:spcBef>
                <a:spcPts val="2193"/>
              </a:spcBef>
            </a:pPr>
            <a:r>
              <a:rPr lang="en-GB" b="1" dirty="0"/>
              <a:t>Advertising and Celebrity Culture</a:t>
            </a:r>
          </a:p>
          <a:p>
            <a:pPr lvl="1"/>
            <a:r>
              <a:rPr lang="en-GB" dirty="0"/>
              <a:t>Advertising and celebrities promote narrow beauty ideals that harm individuals' body image and confidence.</a:t>
            </a:r>
          </a:p>
          <a:p>
            <a:pPr lvl="1"/>
            <a:r>
              <a:rPr lang="en-GB" dirty="0"/>
              <a:t>Commercialisation is a huge challenge with ‘quick fixes’, beauty and weight loss products BIG business.</a:t>
            </a:r>
          </a:p>
          <a:p>
            <a:pPr>
              <a:spcBef>
                <a:spcPts val="2193"/>
              </a:spcBef>
            </a:pPr>
            <a:r>
              <a:rPr lang="en-GB" b="1" dirty="0"/>
              <a:t>Peer and Family Influence</a:t>
            </a:r>
          </a:p>
          <a:p>
            <a:pPr lvl="1"/>
            <a:r>
              <a:rPr lang="en-GB" dirty="0"/>
              <a:t>Bullying, teasing, and family comments about appearance shape adolescents' body perceptions negatively.</a:t>
            </a:r>
          </a:p>
          <a:p>
            <a:pPr>
              <a:spcBef>
                <a:spcPts val="2193"/>
              </a:spcBef>
            </a:pPr>
            <a:r>
              <a:rPr lang="en-GB" b="1" dirty="0"/>
              <a:t>Cultural and Societal Norms</a:t>
            </a:r>
          </a:p>
          <a:p>
            <a:pPr lvl="1"/>
            <a:r>
              <a:rPr lang="en-GB" dirty="0"/>
              <a:t>Cultural norms often promote unattainable body ideals, affecting self-esteem widely across communities. </a:t>
            </a:r>
          </a:p>
        </p:txBody>
      </p:sp>
      <p:pic>
        <p:nvPicPr>
          <p:cNvPr id="10" name="Picture Placeholder 9" descr="A person in a hoodie covering his face&#10;&#10;AI-generated content may be incorrect.">
            <a:extLst>
              <a:ext uri="{FF2B5EF4-FFF2-40B4-BE49-F238E27FC236}">
                <a16:creationId xmlns:a16="http://schemas.microsoft.com/office/drawing/2014/main" id="{EAA464A9-D4D2-6E87-DF56-3F013FF19415}"/>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6619" r="6619"/>
          <a:stretch>
            <a:fillRect/>
          </a:stretch>
        </p:blipFill>
        <p:spPr bwMode="auto">
          <a:xfrm>
            <a:off x="531666" y="1825052"/>
            <a:ext cx="3574865" cy="4592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0789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B1708B0-7C05-85EF-D795-40790705CA48}"/>
              </a:ext>
            </a:extLst>
          </p:cNvPr>
          <p:cNvSpPr>
            <a:spLocks noGrp="1"/>
          </p:cNvSpPr>
          <p:nvPr>
            <p:ph type="body" sz="quarter" idx="12"/>
          </p:nvPr>
        </p:nvSpPr>
        <p:spPr>
          <a:xfrm>
            <a:off x="434312" y="902051"/>
            <a:ext cx="4912388" cy="616927"/>
          </a:xfrm>
        </p:spPr>
        <p:txBody>
          <a:bodyPr/>
          <a:lstStyle/>
          <a:p>
            <a:r>
              <a:rPr lang="en-GB" b="1" dirty="0"/>
              <a:t>Social media’s role</a:t>
            </a:r>
          </a:p>
        </p:txBody>
      </p:sp>
      <p:sp>
        <p:nvSpPr>
          <p:cNvPr id="6" name="Text Placeholder 5">
            <a:extLst>
              <a:ext uri="{FF2B5EF4-FFF2-40B4-BE49-F238E27FC236}">
                <a16:creationId xmlns:a16="http://schemas.microsoft.com/office/drawing/2014/main" id="{2AD07597-9FC5-5D97-DEC2-B78FB1364F21}"/>
              </a:ext>
            </a:extLst>
          </p:cNvPr>
          <p:cNvSpPr>
            <a:spLocks noGrp="1"/>
          </p:cNvSpPr>
          <p:nvPr>
            <p:ph type="body" sz="quarter" idx="14"/>
          </p:nvPr>
        </p:nvSpPr>
        <p:spPr>
          <a:xfrm>
            <a:off x="4702338" y="1819507"/>
            <a:ext cx="5375082" cy="1804511"/>
          </a:xfrm>
        </p:spPr>
        <p:txBody>
          <a:bodyPr/>
          <a:lstStyle/>
          <a:p>
            <a:pPr>
              <a:spcBef>
                <a:spcPts val="2193"/>
              </a:spcBef>
            </a:pPr>
            <a:r>
              <a:rPr lang="en-GB" b="1" dirty="0"/>
              <a:t>Impact on Body Image</a:t>
            </a:r>
          </a:p>
          <a:p>
            <a:pPr lvl="1"/>
            <a:r>
              <a:rPr lang="en-GB" dirty="0"/>
              <a:t>Social media promotes unrealistic beauty              standards that can increase self-criticism and                 dissatisfaction among young people.</a:t>
            </a:r>
          </a:p>
          <a:p>
            <a:pPr>
              <a:spcBef>
                <a:spcPts val="2193"/>
              </a:spcBef>
            </a:pPr>
            <a:r>
              <a:rPr lang="en-GB" b="1" dirty="0"/>
              <a:t>Validation and Emotional Pressure</a:t>
            </a:r>
          </a:p>
          <a:p>
            <a:pPr lvl="1"/>
            <a:r>
              <a:rPr lang="en-GB" dirty="0"/>
              <a:t>The desire for likes and comments can intensify feelings of pressure and comparison among young users.</a:t>
            </a:r>
          </a:p>
          <a:p>
            <a:pPr>
              <a:spcBef>
                <a:spcPts val="2193"/>
              </a:spcBef>
            </a:pPr>
            <a:r>
              <a:rPr lang="en-GB" b="1" dirty="0"/>
              <a:t>Positive Communities and Support</a:t>
            </a:r>
          </a:p>
          <a:p>
            <a:pPr lvl="1"/>
            <a:r>
              <a:rPr lang="en-GB" dirty="0"/>
              <a:t>Social media can foster supportive communities by sharing diverse, uplifting content to encourage positivity.</a:t>
            </a:r>
          </a:p>
          <a:p>
            <a:pPr>
              <a:spcBef>
                <a:spcPts val="2193"/>
              </a:spcBef>
            </a:pPr>
            <a:r>
              <a:rPr lang="en-GB" b="1" dirty="0"/>
              <a:t>Parental and Media Literacy Role</a:t>
            </a:r>
          </a:p>
          <a:p>
            <a:pPr lvl="1"/>
            <a:r>
              <a:rPr lang="en-GB" dirty="0"/>
              <a:t>Parents can encourage critical thinking and healthy boundaries to create a safer social media experience for .</a:t>
            </a:r>
          </a:p>
        </p:txBody>
      </p:sp>
      <p:pic>
        <p:nvPicPr>
          <p:cNvPr id="10" name="Content Placeholder 4" descr="Full length shot of a group of creative businesspeople standing in a line and using their digital devices at work">
            <a:extLst>
              <a:ext uri="{FF2B5EF4-FFF2-40B4-BE49-F238E27FC236}">
                <a16:creationId xmlns:a16="http://schemas.microsoft.com/office/drawing/2014/main" id="{7D15785A-830A-8542-84EC-29ADDDD5FD9D}"/>
              </a:ext>
            </a:extLst>
          </p:cNvPr>
          <p:cNvPicPr>
            <a:picLocks noGrp="1" noChangeAspect="1"/>
          </p:cNvPicPr>
          <p:nvPr>
            <p:ph type="pic" sz="quarter" idx="10"/>
          </p:nvPr>
        </p:nvPicPr>
        <p:blipFill>
          <a:blip r:embed="rId3"/>
          <a:srcRect l="24602" r="24602"/>
          <a:stretch>
            <a:fillRect/>
          </a:stretch>
        </p:blipFill>
        <p:spPr>
          <a:xfrm>
            <a:off x="290469" y="1620376"/>
            <a:ext cx="3933829" cy="4890548"/>
          </a:xfrm>
          <a:prstGeom prst="rect">
            <a:avLst/>
          </a:prstGeom>
          <a:noFill/>
        </p:spPr>
      </p:pic>
    </p:spTree>
    <p:extLst>
      <p:ext uri="{BB962C8B-B14F-4D97-AF65-F5344CB8AC3E}">
        <p14:creationId xmlns:p14="http://schemas.microsoft.com/office/powerpoint/2010/main" val="4550593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 name="Graphic 23">
            <a:extLst>
              <a:ext uri="{FF2B5EF4-FFF2-40B4-BE49-F238E27FC236}">
                <a16:creationId xmlns:a16="http://schemas.microsoft.com/office/drawing/2014/main" id="{4473A51A-49A4-72BC-0C31-87BAED9AAE3A}"/>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41491"/>
          <a:stretch/>
        </p:blipFill>
        <p:spPr>
          <a:xfrm>
            <a:off x="0" y="3266890"/>
            <a:ext cx="10693400" cy="3518879"/>
          </a:xfrm>
          <a:prstGeom prst="rect">
            <a:avLst/>
          </a:prstGeom>
        </p:spPr>
      </p:pic>
      <p:pic>
        <p:nvPicPr>
          <p:cNvPr id="25" name="Graphic 24" descr="Mental Health Foundation logo in purple with white text">
            <a:extLst>
              <a:ext uri="{FF2B5EF4-FFF2-40B4-BE49-F238E27FC236}">
                <a16:creationId xmlns:a16="http://schemas.microsoft.com/office/drawing/2014/main" id="{BDB0B520-9002-9C4D-E602-5B9820E5BDCC}"/>
              </a:ext>
            </a:extLst>
          </p:cNvPr>
          <p:cNvPicPr>
            <a:picLocks noGrp="1" noRot="1" noChangeAspect="1" noMove="1" noResize="1" noEditPoints="1" noAdjustHandles="1" noChangeArrowheads="1" noChangeShapeType="1" noCrop="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9945673" y="928550"/>
            <a:ext cx="513357" cy="660894"/>
          </a:xfrm>
          <a:prstGeom prst="rect">
            <a:avLst/>
          </a:prstGeom>
        </p:spPr>
      </p:pic>
      <p:pic>
        <p:nvPicPr>
          <p:cNvPr id="11" name="Graphic 10">
            <a:extLst>
              <a:ext uri="{FF2B5EF4-FFF2-40B4-BE49-F238E27FC236}">
                <a16:creationId xmlns:a16="http://schemas.microsoft.com/office/drawing/2014/main" id="{E042CDE2-0222-65A7-D03A-48EBB25E4EB1}"/>
              </a:ext>
            </a:extLst>
          </p:cNvPr>
          <p:cNvPicPr>
            <a:picLocks noGrp="1" noRot="1" noChangeAspect="1" noMove="1" noResize="1" noEditPoints="1" noAdjustHandles="1" noChangeArrowheads="1" noChangeShapeType="1" noCrop="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407627" y="2428723"/>
            <a:ext cx="2220968" cy="2459996"/>
          </a:xfrm>
          <a:prstGeom prst="rect">
            <a:avLst/>
          </a:prstGeom>
        </p:spPr>
      </p:pic>
      <p:pic>
        <p:nvPicPr>
          <p:cNvPr id="12" name="Graphic 11">
            <a:extLst>
              <a:ext uri="{FF2B5EF4-FFF2-40B4-BE49-F238E27FC236}">
                <a16:creationId xmlns:a16="http://schemas.microsoft.com/office/drawing/2014/main" id="{3153A6D9-A8E9-2E6C-6D63-859747B17913}"/>
              </a:ext>
            </a:extLst>
          </p:cNvPr>
          <p:cNvPicPr>
            <a:picLocks noGrp="1" noRot="1" noChangeAspect="1" noMove="1" noResize="1" noEditPoints="1" noAdjustHandles="1" noChangeArrowheads="1" noChangeShapeType="1" noCrop="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2960020" y="2428723"/>
            <a:ext cx="2220968" cy="2459996"/>
          </a:xfrm>
          <a:prstGeom prst="rect">
            <a:avLst/>
          </a:prstGeom>
        </p:spPr>
      </p:pic>
      <p:pic>
        <p:nvPicPr>
          <p:cNvPr id="13" name="Graphic 12">
            <a:extLst>
              <a:ext uri="{FF2B5EF4-FFF2-40B4-BE49-F238E27FC236}">
                <a16:creationId xmlns:a16="http://schemas.microsoft.com/office/drawing/2014/main" id="{7484F148-05A9-116D-C925-AAC5868AF7DC}"/>
              </a:ext>
            </a:extLst>
          </p:cNvPr>
          <p:cNvPicPr>
            <a:picLocks noGrp="1" noRot="1" noChangeAspect="1" noMove="1" noResize="1" noEditPoints="1" noAdjustHandles="1" noChangeArrowheads="1" noChangeShapeType="1" noCrop="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512413" y="2428723"/>
            <a:ext cx="2220968" cy="2459996"/>
          </a:xfrm>
          <a:prstGeom prst="rect">
            <a:avLst/>
          </a:prstGeom>
        </p:spPr>
      </p:pic>
      <p:pic>
        <p:nvPicPr>
          <p:cNvPr id="14" name="Graphic 13">
            <a:extLst>
              <a:ext uri="{FF2B5EF4-FFF2-40B4-BE49-F238E27FC236}">
                <a16:creationId xmlns:a16="http://schemas.microsoft.com/office/drawing/2014/main" id="{B9ABD15D-8DFF-0607-DB46-6F374554CFCB}"/>
              </a:ext>
            </a:extLst>
          </p:cNvPr>
          <p:cNvPicPr>
            <a:picLocks noGrp="1" noRot="1" noChangeAspect="1" noMove="1" noResize="1" noEditPoints="1" noAdjustHandles="1" noChangeArrowheads="1" noChangeShapeType="1" noCrop="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8064804" y="2428723"/>
            <a:ext cx="2220968" cy="2459996"/>
          </a:xfrm>
          <a:prstGeom prst="rect">
            <a:avLst/>
          </a:prstGeom>
        </p:spPr>
      </p:pic>
      <p:sp>
        <p:nvSpPr>
          <p:cNvPr id="18" name="Text Placeholder 1">
            <a:extLst>
              <a:ext uri="{FF2B5EF4-FFF2-40B4-BE49-F238E27FC236}">
                <a16:creationId xmlns:a16="http://schemas.microsoft.com/office/drawing/2014/main" id="{02F4BF78-C0E2-D9A8-7F2F-393C89558F59}"/>
              </a:ext>
            </a:extLst>
          </p:cNvPr>
          <p:cNvSpPr>
            <a:spLocks noGrp="1"/>
          </p:cNvSpPr>
          <p:nvPr>
            <p:ph type="body" sz="quarter" idx="18"/>
          </p:nvPr>
        </p:nvSpPr>
        <p:spPr>
          <a:xfrm>
            <a:off x="407628" y="4863091"/>
            <a:ext cx="1854690" cy="1768749"/>
          </a:xfrm>
        </p:spPr>
        <p:txBody>
          <a:bodyPr/>
          <a:lstStyle/>
          <a:p>
            <a:pPr marL="100247"/>
            <a:r>
              <a:rPr lang="en-GB" b="1" dirty="0">
                <a:solidFill>
                  <a:schemeClr val="tx1"/>
                </a:solidFill>
              </a:rPr>
              <a:t>of 10-19 year olds said they “always” or “often” worry about their body image</a:t>
            </a:r>
          </a:p>
        </p:txBody>
      </p:sp>
      <p:sp>
        <p:nvSpPr>
          <p:cNvPr id="19" name="Text Placeholder 2">
            <a:extLst>
              <a:ext uri="{FF2B5EF4-FFF2-40B4-BE49-F238E27FC236}">
                <a16:creationId xmlns:a16="http://schemas.microsoft.com/office/drawing/2014/main" id="{E0BB81ED-5511-8E27-84CB-B71B1F2827C2}"/>
              </a:ext>
            </a:extLst>
          </p:cNvPr>
          <p:cNvSpPr>
            <a:spLocks noGrp="1"/>
          </p:cNvSpPr>
          <p:nvPr>
            <p:ph type="body" sz="quarter" idx="19"/>
          </p:nvPr>
        </p:nvSpPr>
        <p:spPr>
          <a:xfrm>
            <a:off x="3036223" y="4815904"/>
            <a:ext cx="1854690" cy="344451"/>
          </a:xfrm>
        </p:spPr>
        <p:txBody>
          <a:bodyPr/>
          <a:lstStyle/>
          <a:p>
            <a:r>
              <a:rPr lang="en-GB" b="1" dirty="0">
                <a:solidFill>
                  <a:schemeClr val="tx1"/>
                </a:solidFill>
              </a:rPr>
              <a:t>of 11-16 year olds experienced appearance-based bullying </a:t>
            </a:r>
            <a:r>
              <a:rPr lang="en-GB" dirty="0">
                <a:solidFill>
                  <a:schemeClr val="tx1"/>
                </a:solidFill>
              </a:rPr>
              <a:t>on weekly basis. For over 50% started by age 10</a:t>
            </a:r>
          </a:p>
        </p:txBody>
      </p:sp>
      <p:sp>
        <p:nvSpPr>
          <p:cNvPr id="20" name="Text Placeholder 3">
            <a:extLst>
              <a:ext uri="{FF2B5EF4-FFF2-40B4-BE49-F238E27FC236}">
                <a16:creationId xmlns:a16="http://schemas.microsoft.com/office/drawing/2014/main" id="{79E67160-6428-2D12-9705-161BF38A5FBC}"/>
              </a:ext>
            </a:extLst>
          </p:cNvPr>
          <p:cNvSpPr>
            <a:spLocks noGrp="1"/>
          </p:cNvSpPr>
          <p:nvPr>
            <p:ph type="body" sz="quarter" idx="20"/>
          </p:nvPr>
        </p:nvSpPr>
        <p:spPr>
          <a:xfrm>
            <a:off x="5617594" y="4888719"/>
            <a:ext cx="2010605" cy="264691"/>
          </a:xfrm>
        </p:spPr>
        <p:txBody>
          <a:bodyPr/>
          <a:lstStyle/>
          <a:p>
            <a:r>
              <a:rPr lang="en-GB" b="1" dirty="0">
                <a:solidFill>
                  <a:schemeClr val="tx1"/>
                </a:solidFill>
              </a:rPr>
              <a:t>of adolescents</a:t>
            </a:r>
            <a:r>
              <a:rPr lang="en-GB" dirty="0">
                <a:solidFill>
                  <a:schemeClr val="tx1"/>
                </a:solidFill>
              </a:rPr>
              <a:t> </a:t>
            </a:r>
          </a:p>
          <a:p>
            <a:r>
              <a:rPr lang="en-GB" dirty="0">
                <a:solidFill>
                  <a:schemeClr val="tx1"/>
                </a:solidFill>
              </a:rPr>
              <a:t>had </a:t>
            </a:r>
            <a:r>
              <a:rPr lang="en-GB" b="1" dirty="0">
                <a:solidFill>
                  <a:schemeClr val="tx1"/>
                </a:solidFill>
              </a:rPr>
              <a:t>considered dieting</a:t>
            </a:r>
            <a:r>
              <a:rPr lang="en-GB" dirty="0">
                <a:solidFill>
                  <a:schemeClr val="tx1"/>
                </a:solidFill>
              </a:rPr>
              <a:t>, and </a:t>
            </a:r>
            <a:r>
              <a:rPr lang="en-GB" b="1" dirty="0">
                <a:solidFill>
                  <a:schemeClr val="tx1"/>
                </a:solidFill>
              </a:rPr>
              <a:t>10% had considered cosmetic surgery</a:t>
            </a:r>
            <a:r>
              <a:rPr lang="en-GB" dirty="0"/>
              <a:t>.</a:t>
            </a:r>
          </a:p>
        </p:txBody>
      </p:sp>
      <p:sp>
        <p:nvSpPr>
          <p:cNvPr id="21" name="Text Placeholder 4">
            <a:extLst>
              <a:ext uri="{FF2B5EF4-FFF2-40B4-BE49-F238E27FC236}">
                <a16:creationId xmlns:a16="http://schemas.microsoft.com/office/drawing/2014/main" id="{1C32D2D3-B0AC-0564-EC04-806BDE145DF5}"/>
              </a:ext>
            </a:extLst>
          </p:cNvPr>
          <p:cNvSpPr>
            <a:spLocks noGrp="1"/>
          </p:cNvSpPr>
          <p:nvPr>
            <p:ph type="body" sz="quarter" idx="21"/>
          </p:nvPr>
        </p:nvSpPr>
        <p:spPr>
          <a:xfrm>
            <a:off x="8207996" y="4888719"/>
            <a:ext cx="1943700" cy="344451"/>
          </a:xfrm>
        </p:spPr>
        <p:txBody>
          <a:bodyPr/>
          <a:lstStyle/>
          <a:p>
            <a:r>
              <a:rPr lang="en-GB" b="1" dirty="0">
                <a:solidFill>
                  <a:schemeClr val="tx1"/>
                </a:solidFill>
              </a:rPr>
              <a:t>Of secondary school boys said </a:t>
            </a:r>
            <a:r>
              <a:rPr lang="en-GB" dirty="0">
                <a:solidFill>
                  <a:schemeClr val="tx1"/>
                </a:solidFill>
              </a:rPr>
              <a:t>they would consider </a:t>
            </a:r>
            <a:r>
              <a:rPr lang="en-GB" b="1" dirty="0">
                <a:solidFill>
                  <a:schemeClr val="tx1"/>
                </a:solidFill>
              </a:rPr>
              <a:t>taking steroids </a:t>
            </a:r>
            <a:r>
              <a:rPr lang="en-GB" dirty="0">
                <a:solidFill>
                  <a:schemeClr val="tx1"/>
                </a:solidFill>
              </a:rPr>
              <a:t>to change their appearance </a:t>
            </a:r>
          </a:p>
        </p:txBody>
      </p:sp>
      <p:sp>
        <p:nvSpPr>
          <p:cNvPr id="22" name="Text Placeholder 5">
            <a:extLst>
              <a:ext uri="{FF2B5EF4-FFF2-40B4-BE49-F238E27FC236}">
                <a16:creationId xmlns:a16="http://schemas.microsoft.com/office/drawing/2014/main" id="{C33AF747-02FF-90BD-C952-FD79C610C417}"/>
              </a:ext>
            </a:extLst>
          </p:cNvPr>
          <p:cNvSpPr>
            <a:spLocks noGrp="1"/>
          </p:cNvSpPr>
          <p:nvPr>
            <p:ph type="body" sz="quarter" idx="25"/>
          </p:nvPr>
        </p:nvSpPr>
        <p:spPr>
          <a:xfrm>
            <a:off x="546530" y="3690713"/>
            <a:ext cx="1854690" cy="694424"/>
          </a:xfrm>
        </p:spPr>
        <p:txBody>
          <a:bodyPr/>
          <a:lstStyle/>
          <a:p>
            <a:r>
              <a:rPr lang="en-GB" dirty="0"/>
              <a:t>27%</a:t>
            </a:r>
          </a:p>
        </p:txBody>
      </p:sp>
      <p:sp>
        <p:nvSpPr>
          <p:cNvPr id="23" name="Text Placeholder 6">
            <a:extLst>
              <a:ext uri="{FF2B5EF4-FFF2-40B4-BE49-F238E27FC236}">
                <a16:creationId xmlns:a16="http://schemas.microsoft.com/office/drawing/2014/main" id="{398DBE38-BF7D-7BA7-3D08-88FFB7E0A06C}"/>
              </a:ext>
            </a:extLst>
          </p:cNvPr>
          <p:cNvSpPr>
            <a:spLocks noGrp="1"/>
          </p:cNvSpPr>
          <p:nvPr>
            <p:ph type="body" sz="quarter" idx="26"/>
          </p:nvPr>
        </p:nvSpPr>
        <p:spPr>
          <a:xfrm>
            <a:off x="3096551" y="3690713"/>
            <a:ext cx="1854690" cy="694424"/>
          </a:xfrm>
        </p:spPr>
        <p:txBody>
          <a:bodyPr/>
          <a:lstStyle/>
          <a:p>
            <a:r>
              <a:rPr lang="en-GB" dirty="0"/>
              <a:t>40%</a:t>
            </a:r>
          </a:p>
        </p:txBody>
      </p:sp>
      <p:sp>
        <p:nvSpPr>
          <p:cNvPr id="26" name="Text Placeholder 7">
            <a:extLst>
              <a:ext uri="{FF2B5EF4-FFF2-40B4-BE49-F238E27FC236}">
                <a16:creationId xmlns:a16="http://schemas.microsoft.com/office/drawing/2014/main" id="{E1EDEC93-45B8-8523-05A6-5FE0E94586F1}"/>
              </a:ext>
            </a:extLst>
          </p:cNvPr>
          <p:cNvSpPr>
            <a:spLocks noGrp="1"/>
          </p:cNvSpPr>
          <p:nvPr>
            <p:ph type="body" sz="quarter" idx="27"/>
          </p:nvPr>
        </p:nvSpPr>
        <p:spPr>
          <a:xfrm>
            <a:off x="5646572" y="3690713"/>
            <a:ext cx="1854690" cy="694424"/>
          </a:xfrm>
        </p:spPr>
        <p:txBody>
          <a:bodyPr/>
          <a:lstStyle/>
          <a:p>
            <a:r>
              <a:rPr lang="en-GB" dirty="0"/>
              <a:t>57%</a:t>
            </a:r>
          </a:p>
        </p:txBody>
      </p:sp>
      <p:sp>
        <p:nvSpPr>
          <p:cNvPr id="27" name="Text Placeholder 8">
            <a:extLst>
              <a:ext uri="{FF2B5EF4-FFF2-40B4-BE49-F238E27FC236}">
                <a16:creationId xmlns:a16="http://schemas.microsoft.com/office/drawing/2014/main" id="{9AFD9A8B-2181-A92F-9C40-9D0F9DD8DC23}"/>
              </a:ext>
            </a:extLst>
          </p:cNvPr>
          <p:cNvSpPr>
            <a:spLocks noGrp="1"/>
          </p:cNvSpPr>
          <p:nvPr>
            <p:ph type="body" sz="quarter" idx="28"/>
          </p:nvPr>
        </p:nvSpPr>
        <p:spPr>
          <a:xfrm>
            <a:off x="8207996" y="3690713"/>
            <a:ext cx="1854690" cy="694424"/>
          </a:xfrm>
        </p:spPr>
        <p:txBody>
          <a:bodyPr/>
          <a:lstStyle/>
          <a:p>
            <a:r>
              <a:rPr lang="en-GB" dirty="0"/>
              <a:t>10%</a:t>
            </a:r>
          </a:p>
        </p:txBody>
      </p:sp>
      <p:sp>
        <p:nvSpPr>
          <p:cNvPr id="4" name="Text Placeholder 3">
            <a:extLst>
              <a:ext uri="{FF2B5EF4-FFF2-40B4-BE49-F238E27FC236}">
                <a16:creationId xmlns:a16="http://schemas.microsoft.com/office/drawing/2014/main" id="{4F24BD03-8BD1-BCAA-55BF-01478924E7A3}"/>
              </a:ext>
            </a:extLst>
          </p:cNvPr>
          <p:cNvSpPr txBox="1">
            <a:spLocks/>
          </p:cNvSpPr>
          <p:nvPr/>
        </p:nvSpPr>
        <p:spPr>
          <a:xfrm>
            <a:off x="452142" y="1149467"/>
            <a:ext cx="5581974" cy="6169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802020">
              <a:spcBef>
                <a:spcPts val="877"/>
              </a:spcBef>
              <a:buNone/>
            </a:pPr>
            <a:r>
              <a:rPr lang="en-GB" sz="2456" b="1" dirty="0">
                <a:solidFill>
                  <a:srgbClr val="6E0FEC"/>
                </a:solidFill>
                <a:latin typeface="Arial"/>
              </a:rPr>
              <a:t>What do young people tell us?</a:t>
            </a:r>
          </a:p>
        </p:txBody>
      </p:sp>
    </p:spTree>
    <p:extLst>
      <p:ext uri="{BB962C8B-B14F-4D97-AF65-F5344CB8AC3E}">
        <p14:creationId xmlns:p14="http://schemas.microsoft.com/office/powerpoint/2010/main" val="16940063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5E98DF7-8A7F-8B90-71D5-88A49E47754B}"/>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9271592" y="1090586"/>
            <a:ext cx="988980" cy="1272611"/>
          </a:xfrm>
          <a:prstGeom prst="rect">
            <a:avLst/>
          </a:prstGeom>
        </p:spPr>
      </p:pic>
      <p:sp>
        <p:nvSpPr>
          <p:cNvPr id="3" name="Text Placeholder 2">
            <a:extLst>
              <a:ext uri="{FF2B5EF4-FFF2-40B4-BE49-F238E27FC236}">
                <a16:creationId xmlns:a16="http://schemas.microsoft.com/office/drawing/2014/main" id="{69D95D23-B416-30FF-5FC1-BE55E2A800BF}"/>
              </a:ext>
            </a:extLst>
          </p:cNvPr>
          <p:cNvSpPr>
            <a:spLocks noGrp="1"/>
          </p:cNvSpPr>
          <p:nvPr>
            <p:ph type="body" sz="quarter" idx="10"/>
          </p:nvPr>
        </p:nvSpPr>
        <p:spPr/>
        <p:txBody>
          <a:bodyPr/>
          <a:lstStyle/>
          <a:p>
            <a:r>
              <a:rPr lang="en-GB" dirty="0">
                <a:solidFill>
                  <a:schemeClr val="accent6"/>
                </a:solidFill>
              </a:rPr>
              <a:t>Mental Health Implications</a:t>
            </a:r>
          </a:p>
          <a:p>
            <a:endParaRPr lang="en-GB" dirty="0"/>
          </a:p>
        </p:txBody>
      </p:sp>
      <p:sp>
        <p:nvSpPr>
          <p:cNvPr id="4" name="Text Placeholder 3">
            <a:extLst>
              <a:ext uri="{FF2B5EF4-FFF2-40B4-BE49-F238E27FC236}">
                <a16:creationId xmlns:a16="http://schemas.microsoft.com/office/drawing/2014/main" id="{5151BDAD-3D12-6054-5017-D4ABB42CB698}"/>
              </a:ext>
            </a:extLst>
          </p:cNvPr>
          <p:cNvSpPr>
            <a:spLocks noGrp="1"/>
          </p:cNvSpPr>
          <p:nvPr>
            <p:ph type="body" sz="quarter" idx="11"/>
          </p:nvPr>
        </p:nvSpPr>
        <p:spPr/>
        <p:txBody>
          <a:bodyPr/>
          <a:lstStyle/>
          <a:p>
            <a:r>
              <a:rPr lang="en-GB" b="1" dirty="0"/>
              <a:t>"Your body hears everything your mind says. Speak kindly to yourself.“ unknown</a:t>
            </a:r>
            <a:endParaRPr lang="en-GB" dirty="0"/>
          </a:p>
        </p:txBody>
      </p:sp>
    </p:spTree>
    <p:extLst>
      <p:ext uri="{BB962C8B-B14F-4D97-AF65-F5344CB8AC3E}">
        <p14:creationId xmlns:p14="http://schemas.microsoft.com/office/powerpoint/2010/main" val="31995361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7F4F2"/>
        </a:solidFill>
        <a:effectLst/>
      </p:bgPr>
    </p:bg>
    <p:spTree>
      <p:nvGrpSpPr>
        <p:cNvPr id="1" name=""/>
        <p:cNvGrpSpPr/>
        <p:nvPr/>
      </p:nvGrpSpPr>
      <p:grpSpPr>
        <a:xfrm>
          <a:off x="0" y="0"/>
          <a:ext cx="0" cy="0"/>
          <a:chOff x="0" y="0"/>
          <a:chExt cx="0" cy="0"/>
        </a:xfrm>
      </p:grpSpPr>
      <p:sp>
        <p:nvSpPr>
          <p:cNvPr id="2" name="TextBox 2"/>
          <p:cNvSpPr txBox="1"/>
          <p:nvPr/>
        </p:nvSpPr>
        <p:spPr>
          <a:xfrm>
            <a:off x="2222500" y="425450"/>
            <a:ext cx="5976733" cy="559705"/>
          </a:xfrm>
          <a:prstGeom prst="rect">
            <a:avLst/>
          </a:prstGeom>
        </p:spPr>
        <p:txBody>
          <a:bodyPr lIns="0" tIns="0" rIns="0" bIns="0" rtlCol="0" anchor="t">
            <a:spAutoFit/>
          </a:bodyPr>
          <a:lstStyle/>
          <a:p>
            <a:pPr algn="ctr">
              <a:lnSpc>
                <a:spcPts val="4555"/>
              </a:lnSpc>
              <a:spcBef>
                <a:spcPct val="0"/>
              </a:spcBef>
            </a:pPr>
            <a:r>
              <a:rPr lang="en-US" sz="3200" b="1" dirty="0">
                <a:solidFill>
                  <a:srgbClr val="001858"/>
                </a:solidFill>
                <a:latin typeface="DM Sans"/>
                <a:ea typeface="DM Sans"/>
                <a:cs typeface="DM Sans"/>
                <a:sym typeface="DM Sans"/>
              </a:rPr>
              <a:t>Family Wellbeing Evening </a:t>
            </a:r>
          </a:p>
        </p:txBody>
      </p:sp>
      <p:sp>
        <p:nvSpPr>
          <p:cNvPr id="3" name="Freeform 3"/>
          <p:cNvSpPr/>
          <p:nvPr/>
        </p:nvSpPr>
        <p:spPr>
          <a:xfrm rot="-2699999">
            <a:off x="-2947758" y="-2759652"/>
            <a:ext cx="4895948" cy="4430833"/>
          </a:xfrm>
          <a:custGeom>
            <a:avLst/>
            <a:gdLst/>
            <a:ahLst/>
            <a:cxnLst/>
            <a:rect l="l" t="t" r="r" b="b"/>
            <a:pathLst>
              <a:path w="4895948" h="4430833">
                <a:moveTo>
                  <a:pt x="0" y="0"/>
                </a:moveTo>
                <a:lnTo>
                  <a:pt x="4895948" y="0"/>
                </a:lnTo>
                <a:lnTo>
                  <a:pt x="4895948" y="4430833"/>
                </a:lnTo>
                <a:lnTo>
                  <a:pt x="0" y="443083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3768122">
            <a:off x="7745616" y="5344584"/>
            <a:ext cx="4895948" cy="4430833"/>
          </a:xfrm>
          <a:custGeom>
            <a:avLst/>
            <a:gdLst/>
            <a:ahLst/>
            <a:cxnLst/>
            <a:rect l="l" t="t" r="r" b="b"/>
            <a:pathLst>
              <a:path w="4895948" h="4430833">
                <a:moveTo>
                  <a:pt x="0" y="0"/>
                </a:moveTo>
                <a:lnTo>
                  <a:pt x="4895948" y="0"/>
                </a:lnTo>
                <a:lnTo>
                  <a:pt x="4895948" y="4430832"/>
                </a:lnTo>
                <a:lnTo>
                  <a:pt x="0" y="443083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TextBox 5"/>
          <p:cNvSpPr txBox="1"/>
          <p:nvPr/>
        </p:nvSpPr>
        <p:spPr>
          <a:xfrm>
            <a:off x="1079500" y="1598593"/>
            <a:ext cx="9690100" cy="4809009"/>
          </a:xfrm>
          <a:prstGeom prst="rect">
            <a:avLst/>
          </a:prstGeom>
        </p:spPr>
        <p:txBody>
          <a:bodyPr wrap="square" lIns="0" tIns="0" rIns="0" bIns="0" rtlCol="0" anchor="t">
            <a:spAutoFit/>
          </a:bodyPr>
          <a:lstStyle/>
          <a:p>
            <a:pPr algn="l">
              <a:lnSpc>
                <a:spcPts val="2519"/>
              </a:lnSpc>
              <a:spcBef>
                <a:spcPct val="0"/>
              </a:spcBef>
            </a:pPr>
            <a:r>
              <a:rPr lang="en-US" sz="1799" b="1" dirty="0">
                <a:solidFill>
                  <a:schemeClr val="accent3">
                    <a:lumMod val="75000"/>
                  </a:schemeClr>
                </a:solidFill>
                <a:latin typeface="DM Serif Display"/>
                <a:ea typeface="DM Serif Display"/>
                <a:cs typeface="DM Serif Display"/>
                <a:sym typeface="DM Serif Display"/>
              </a:rPr>
              <a:t>6- 6.15pm </a:t>
            </a:r>
            <a:r>
              <a:rPr lang="en-US" sz="1799" b="1" dirty="0" smtClean="0">
                <a:solidFill>
                  <a:schemeClr val="accent3">
                    <a:lumMod val="75000"/>
                  </a:schemeClr>
                </a:solidFill>
                <a:latin typeface="DM Serif Display"/>
                <a:ea typeface="DM Serif Display"/>
                <a:cs typeface="DM Serif Display"/>
                <a:sym typeface="DM Serif Display"/>
              </a:rPr>
              <a:t>: </a:t>
            </a:r>
            <a:r>
              <a:rPr lang="en-US" sz="1799" dirty="0" smtClean="0">
                <a:solidFill>
                  <a:srgbClr val="27334D"/>
                </a:solidFill>
                <a:latin typeface="DM Serif Display"/>
                <a:ea typeface="DM Serif Display"/>
                <a:cs typeface="DM Serif Display"/>
                <a:sym typeface="DM Serif Display"/>
              </a:rPr>
              <a:t>Opening </a:t>
            </a:r>
            <a:r>
              <a:rPr lang="en-US" sz="1799" dirty="0">
                <a:solidFill>
                  <a:srgbClr val="27334D"/>
                </a:solidFill>
                <a:latin typeface="DM Serif Display"/>
                <a:ea typeface="DM Serif Display"/>
                <a:cs typeface="DM Serif Display"/>
                <a:sym typeface="DM Serif Display"/>
              </a:rPr>
              <a:t>remarks - </a:t>
            </a:r>
            <a:r>
              <a:rPr lang="en-US" sz="1799" dirty="0" err="1">
                <a:solidFill>
                  <a:srgbClr val="27334D"/>
                </a:solidFill>
                <a:latin typeface="DM Serif Display"/>
                <a:ea typeface="DM Serif Display"/>
                <a:cs typeface="DM Serif Display"/>
                <a:sym typeface="DM Serif Display"/>
              </a:rPr>
              <a:t>I.Ross</a:t>
            </a:r>
            <a:r>
              <a:rPr lang="en-US" sz="1799" dirty="0">
                <a:solidFill>
                  <a:srgbClr val="27334D"/>
                </a:solidFill>
                <a:latin typeface="DM Serif Display"/>
                <a:ea typeface="DM Serif Display"/>
                <a:cs typeface="DM Serif Display"/>
                <a:sym typeface="DM Serif Display"/>
              </a:rPr>
              <a:t>, DHT</a:t>
            </a:r>
          </a:p>
          <a:p>
            <a:pPr algn="l">
              <a:lnSpc>
                <a:spcPts val="2519"/>
              </a:lnSpc>
              <a:spcBef>
                <a:spcPct val="0"/>
              </a:spcBef>
            </a:pPr>
            <a:r>
              <a:rPr lang="en-US" sz="1799" dirty="0">
                <a:solidFill>
                  <a:srgbClr val="27334D"/>
                </a:solidFill>
                <a:latin typeface="DM Serif Display"/>
                <a:ea typeface="DM Serif Display"/>
                <a:cs typeface="DM Serif Display"/>
                <a:sym typeface="DM Serif Display"/>
              </a:rPr>
              <a:t> </a:t>
            </a:r>
          </a:p>
          <a:p>
            <a:pPr algn="l">
              <a:lnSpc>
                <a:spcPts val="2519"/>
              </a:lnSpc>
              <a:spcBef>
                <a:spcPct val="0"/>
              </a:spcBef>
            </a:pPr>
            <a:r>
              <a:rPr lang="en-US" sz="1799" b="1" dirty="0">
                <a:solidFill>
                  <a:schemeClr val="accent3">
                    <a:lumMod val="75000"/>
                  </a:schemeClr>
                </a:solidFill>
                <a:latin typeface="DM Serif Display"/>
                <a:ea typeface="DM Serif Display"/>
                <a:cs typeface="DM Serif Display"/>
                <a:sym typeface="DM Serif Display"/>
              </a:rPr>
              <a:t>6.15 - </a:t>
            </a:r>
            <a:r>
              <a:rPr lang="en-US" sz="1799" b="1" dirty="0" smtClean="0">
                <a:solidFill>
                  <a:schemeClr val="accent3">
                    <a:lumMod val="75000"/>
                  </a:schemeClr>
                </a:solidFill>
                <a:latin typeface="DM Serif Display"/>
                <a:ea typeface="DM Serif Display"/>
                <a:cs typeface="DM Serif Display"/>
                <a:sym typeface="DM Serif Display"/>
              </a:rPr>
              <a:t>6.45pm: </a:t>
            </a:r>
            <a:r>
              <a:rPr lang="en-US" sz="1799" dirty="0" smtClean="0">
                <a:solidFill>
                  <a:srgbClr val="27334D"/>
                </a:solidFill>
                <a:latin typeface="DM Serif Display"/>
                <a:ea typeface="DM Serif Display"/>
                <a:cs typeface="DM Serif Display"/>
                <a:sym typeface="DM Serif Display"/>
              </a:rPr>
              <a:t>Body </a:t>
            </a:r>
            <a:r>
              <a:rPr lang="en-US" sz="1799" dirty="0">
                <a:solidFill>
                  <a:srgbClr val="27334D"/>
                </a:solidFill>
                <a:latin typeface="DM Serif Display"/>
                <a:ea typeface="DM Serif Display"/>
                <a:cs typeface="DM Serif Display"/>
                <a:sym typeface="DM Serif Display"/>
              </a:rPr>
              <a:t>Image: We are more than what we look like</a:t>
            </a:r>
          </a:p>
          <a:p>
            <a:pPr algn="l">
              <a:lnSpc>
                <a:spcPts val="2519"/>
              </a:lnSpc>
              <a:spcBef>
                <a:spcPct val="0"/>
              </a:spcBef>
            </a:pPr>
            <a:r>
              <a:rPr lang="en-US" sz="1799" dirty="0">
                <a:solidFill>
                  <a:srgbClr val="27334D"/>
                </a:solidFill>
                <a:latin typeface="DM Serif Display"/>
                <a:ea typeface="DM Serif Display"/>
                <a:cs typeface="DM Serif Display"/>
                <a:sym typeface="DM Serif Display"/>
              </a:rPr>
              <a:t> – Julie Cameron, Associate Director of the Mental Health Foundation </a:t>
            </a:r>
          </a:p>
          <a:p>
            <a:pPr algn="l">
              <a:lnSpc>
                <a:spcPts val="2519"/>
              </a:lnSpc>
              <a:spcBef>
                <a:spcPct val="0"/>
              </a:spcBef>
            </a:pPr>
            <a:r>
              <a:rPr lang="en-US" sz="1799" dirty="0">
                <a:solidFill>
                  <a:srgbClr val="27334D"/>
                </a:solidFill>
                <a:latin typeface="DM Serif Display"/>
                <a:ea typeface="DM Serif Display"/>
                <a:cs typeface="DM Serif Display"/>
                <a:sym typeface="DM Serif Display"/>
              </a:rPr>
              <a:t> </a:t>
            </a:r>
          </a:p>
          <a:p>
            <a:pPr algn="l">
              <a:lnSpc>
                <a:spcPts val="2519"/>
              </a:lnSpc>
              <a:spcBef>
                <a:spcPct val="0"/>
              </a:spcBef>
            </a:pPr>
            <a:r>
              <a:rPr lang="en-US" sz="1799" b="1" dirty="0">
                <a:solidFill>
                  <a:schemeClr val="accent3">
                    <a:lumMod val="75000"/>
                  </a:schemeClr>
                </a:solidFill>
                <a:latin typeface="DM Serif Display"/>
                <a:ea typeface="DM Serif Display"/>
                <a:cs typeface="DM Serif Display"/>
                <a:sym typeface="DM Serif Display"/>
              </a:rPr>
              <a:t>6.45 – </a:t>
            </a:r>
            <a:r>
              <a:rPr lang="en-US" sz="1799" b="1" dirty="0" smtClean="0">
                <a:solidFill>
                  <a:schemeClr val="accent3">
                    <a:lumMod val="75000"/>
                  </a:schemeClr>
                </a:solidFill>
                <a:latin typeface="DM Serif Display"/>
                <a:ea typeface="DM Serif Display"/>
                <a:cs typeface="DM Serif Display"/>
                <a:sym typeface="DM Serif Display"/>
              </a:rPr>
              <a:t>7.05pm:</a:t>
            </a:r>
            <a:r>
              <a:rPr lang="en-US" sz="1799" b="1" dirty="0">
                <a:solidFill>
                  <a:schemeClr val="accent3">
                    <a:lumMod val="75000"/>
                  </a:schemeClr>
                </a:solidFill>
                <a:latin typeface="DM Serif Display"/>
                <a:ea typeface="DM Serif Display"/>
                <a:cs typeface="DM Serif Display"/>
                <a:sym typeface="DM Serif Display"/>
              </a:rPr>
              <a:t> </a:t>
            </a:r>
            <a:r>
              <a:rPr lang="en-US" sz="1799" dirty="0" smtClean="0">
                <a:solidFill>
                  <a:srgbClr val="27334D"/>
                </a:solidFill>
                <a:latin typeface="DM Serif Display"/>
                <a:ea typeface="DM Serif Display"/>
                <a:cs typeface="DM Serif Display"/>
                <a:sym typeface="DM Serif Display"/>
              </a:rPr>
              <a:t>Interval</a:t>
            </a:r>
            <a:endParaRPr lang="en-US" sz="1799" dirty="0">
              <a:solidFill>
                <a:srgbClr val="27334D"/>
              </a:solidFill>
              <a:latin typeface="DM Serif Display"/>
              <a:ea typeface="DM Serif Display"/>
              <a:cs typeface="DM Serif Display"/>
              <a:sym typeface="DM Serif Display"/>
            </a:endParaRPr>
          </a:p>
          <a:p>
            <a:pPr algn="l">
              <a:lnSpc>
                <a:spcPts val="2519"/>
              </a:lnSpc>
              <a:spcBef>
                <a:spcPct val="0"/>
              </a:spcBef>
            </a:pPr>
            <a:r>
              <a:rPr lang="en-US" sz="1799" dirty="0">
                <a:solidFill>
                  <a:srgbClr val="27334D"/>
                </a:solidFill>
                <a:latin typeface="DM Serif Display"/>
                <a:ea typeface="DM Serif Display"/>
                <a:cs typeface="DM Serif Display"/>
                <a:sym typeface="DM Serif Display"/>
              </a:rPr>
              <a:t> </a:t>
            </a:r>
          </a:p>
          <a:p>
            <a:pPr algn="l">
              <a:lnSpc>
                <a:spcPts val="2519"/>
              </a:lnSpc>
              <a:spcBef>
                <a:spcPct val="0"/>
              </a:spcBef>
            </a:pPr>
            <a:r>
              <a:rPr lang="en-US" sz="1799" b="1" dirty="0">
                <a:solidFill>
                  <a:schemeClr val="accent3">
                    <a:lumMod val="75000"/>
                  </a:schemeClr>
                </a:solidFill>
                <a:latin typeface="DM Serif Display"/>
                <a:ea typeface="DM Serif Display"/>
                <a:cs typeface="DM Serif Display"/>
                <a:sym typeface="DM Serif Display"/>
              </a:rPr>
              <a:t>7.05- </a:t>
            </a:r>
            <a:r>
              <a:rPr lang="en-US" sz="1799" b="1" dirty="0" smtClean="0">
                <a:solidFill>
                  <a:schemeClr val="accent3">
                    <a:lumMod val="75000"/>
                  </a:schemeClr>
                </a:solidFill>
                <a:latin typeface="DM Serif Display"/>
                <a:ea typeface="DM Serif Display"/>
                <a:cs typeface="DM Serif Display"/>
                <a:sym typeface="DM Serif Display"/>
              </a:rPr>
              <a:t>7.35pm: </a:t>
            </a:r>
            <a:r>
              <a:rPr lang="en-US" sz="1799" dirty="0" smtClean="0">
                <a:solidFill>
                  <a:srgbClr val="27334D"/>
                </a:solidFill>
                <a:latin typeface="DM Serif Display"/>
                <a:ea typeface="DM Serif Display"/>
                <a:cs typeface="DM Serif Display"/>
                <a:sym typeface="DM Serif Display"/>
              </a:rPr>
              <a:t>Optimizing </a:t>
            </a:r>
            <a:r>
              <a:rPr lang="en-US" sz="1799" dirty="0">
                <a:solidFill>
                  <a:srgbClr val="27334D"/>
                </a:solidFill>
                <a:latin typeface="DM Serif Display"/>
                <a:ea typeface="DM Serif Display"/>
                <a:cs typeface="DM Serif Display"/>
                <a:sym typeface="DM Serif Display"/>
              </a:rPr>
              <a:t>Future Thinking </a:t>
            </a:r>
          </a:p>
          <a:p>
            <a:pPr algn="l">
              <a:lnSpc>
                <a:spcPts val="2519"/>
              </a:lnSpc>
              <a:spcBef>
                <a:spcPct val="0"/>
              </a:spcBef>
            </a:pPr>
            <a:r>
              <a:rPr lang="en-US" sz="1799" dirty="0">
                <a:solidFill>
                  <a:srgbClr val="27334D"/>
                </a:solidFill>
                <a:latin typeface="DM Serif Display"/>
                <a:ea typeface="DM Serif Display"/>
                <a:cs typeface="DM Serif Display"/>
                <a:sym typeface="DM Serif Display"/>
              </a:rPr>
              <a:t> - </a:t>
            </a:r>
            <a:r>
              <a:rPr lang="en-US" sz="1799" dirty="0" err="1">
                <a:solidFill>
                  <a:srgbClr val="27334D"/>
                </a:solidFill>
                <a:latin typeface="DM Serif Display"/>
                <a:ea typeface="DM Serif Display"/>
                <a:cs typeface="DM Serif Display"/>
                <a:sym typeface="DM Serif Display"/>
              </a:rPr>
              <a:t>Dr</a:t>
            </a:r>
            <a:r>
              <a:rPr lang="en-US" sz="1799" dirty="0">
                <a:solidFill>
                  <a:srgbClr val="27334D"/>
                </a:solidFill>
                <a:latin typeface="DM Serif Display"/>
                <a:ea typeface="DM Serif Display"/>
                <a:cs typeface="DM Serif Display"/>
                <a:sym typeface="DM Serif Display"/>
              </a:rPr>
              <a:t> </a:t>
            </a:r>
            <a:r>
              <a:rPr lang="en-US" sz="1799" dirty="0" err="1">
                <a:solidFill>
                  <a:srgbClr val="27334D"/>
                </a:solidFill>
                <a:latin typeface="DM Serif Display"/>
                <a:ea typeface="DM Serif Display"/>
                <a:cs typeface="DM Serif Display"/>
                <a:sym typeface="DM Serif Display"/>
              </a:rPr>
              <a:t>Jala</a:t>
            </a:r>
            <a:r>
              <a:rPr lang="en-US" sz="1799" dirty="0">
                <a:solidFill>
                  <a:srgbClr val="27334D"/>
                </a:solidFill>
                <a:latin typeface="DM Serif Display"/>
                <a:ea typeface="DM Serif Display"/>
                <a:cs typeface="DM Serif Display"/>
                <a:sym typeface="DM Serif Display"/>
              </a:rPr>
              <a:t> </a:t>
            </a:r>
            <a:r>
              <a:rPr lang="en-US" sz="1799" dirty="0" err="1">
                <a:solidFill>
                  <a:srgbClr val="27334D"/>
                </a:solidFill>
                <a:latin typeface="DM Serif Display"/>
                <a:ea typeface="DM Serif Display"/>
                <a:cs typeface="DM Serif Display"/>
                <a:sym typeface="DM Serif Display"/>
              </a:rPr>
              <a:t>Rizeq</a:t>
            </a:r>
            <a:r>
              <a:rPr lang="en-US" sz="1799" dirty="0">
                <a:solidFill>
                  <a:srgbClr val="27334D"/>
                </a:solidFill>
                <a:latin typeface="DM Serif Display"/>
                <a:ea typeface="DM Serif Display"/>
                <a:cs typeface="DM Serif Display"/>
                <a:sym typeface="DM Serif Display"/>
              </a:rPr>
              <a:t>, Senior Lecturer in Clinical Psychology at Glasgow University</a:t>
            </a:r>
          </a:p>
          <a:p>
            <a:pPr algn="l">
              <a:lnSpc>
                <a:spcPts val="2519"/>
              </a:lnSpc>
              <a:spcBef>
                <a:spcPct val="0"/>
              </a:spcBef>
            </a:pPr>
            <a:r>
              <a:rPr lang="en-US" sz="1799" dirty="0">
                <a:solidFill>
                  <a:srgbClr val="27334D"/>
                </a:solidFill>
                <a:latin typeface="DM Serif Display"/>
                <a:ea typeface="DM Serif Display"/>
                <a:cs typeface="DM Serif Display"/>
                <a:sym typeface="DM Serif Display"/>
              </a:rPr>
              <a:t> </a:t>
            </a:r>
          </a:p>
          <a:p>
            <a:pPr algn="l">
              <a:lnSpc>
                <a:spcPts val="2519"/>
              </a:lnSpc>
              <a:spcBef>
                <a:spcPct val="0"/>
              </a:spcBef>
            </a:pPr>
            <a:r>
              <a:rPr lang="en-US" sz="1799" b="1" dirty="0" smtClean="0">
                <a:solidFill>
                  <a:schemeClr val="accent3">
                    <a:lumMod val="75000"/>
                  </a:schemeClr>
                </a:solidFill>
                <a:latin typeface="DM Serif Display"/>
                <a:ea typeface="DM Serif Display"/>
                <a:cs typeface="DM Serif Display"/>
                <a:sym typeface="DM Serif Display"/>
              </a:rPr>
              <a:t>7.35-8.05pm:</a:t>
            </a:r>
            <a:r>
              <a:rPr lang="en-US" sz="1799" b="1" dirty="0">
                <a:solidFill>
                  <a:schemeClr val="accent3">
                    <a:lumMod val="75000"/>
                  </a:schemeClr>
                </a:solidFill>
                <a:latin typeface="DM Serif Display"/>
                <a:ea typeface="DM Serif Display"/>
                <a:cs typeface="DM Serif Display"/>
                <a:sym typeface="DM Serif Display"/>
              </a:rPr>
              <a:t> </a:t>
            </a:r>
            <a:r>
              <a:rPr lang="en-US" sz="1799" dirty="0" smtClean="0">
                <a:solidFill>
                  <a:srgbClr val="27334D"/>
                </a:solidFill>
                <a:latin typeface="DM Serif Display"/>
                <a:ea typeface="DM Serif Display"/>
                <a:cs typeface="DM Serif Display"/>
                <a:sym typeface="DM Serif Display"/>
              </a:rPr>
              <a:t>Nurturing </a:t>
            </a:r>
            <a:r>
              <a:rPr lang="en-US" sz="1799" dirty="0">
                <a:solidFill>
                  <a:srgbClr val="27334D"/>
                </a:solidFill>
                <a:latin typeface="DM Serif Display"/>
                <a:ea typeface="DM Serif Display"/>
                <a:cs typeface="DM Serif Display"/>
                <a:sym typeface="DM Serif Display"/>
              </a:rPr>
              <a:t>a Resilient Teenage Brain</a:t>
            </a:r>
          </a:p>
          <a:p>
            <a:pPr algn="l">
              <a:lnSpc>
                <a:spcPts val="2519"/>
              </a:lnSpc>
              <a:spcBef>
                <a:spcPct val="0"/>
              </a:spcBef>
            </a:pPr>
            <a:r>
              <a:rPr lang="en-US" sz="1799" dirty="0">
                <a:solidFill>
                  <a:srgbClr val="27334D"/>
                </a:solidFill>
                <a:latin typeface="DM Serif Display"/>
                <a:ea typeface="DM Serif Display"/>
                <a:cs typeface="DM Serif Display"/>
                <a:sym typeface="DM Serif Display"/>
              </a:rPr>
              <a:t> –Danny </a:t>
            </a:r>
            <a:r>
              <a:rPr lang="en-US" sz="1799" dirty="0" err="1">
                <a:solidFill>
                  <a:srgbClr val="27334D"/>
                </a:solidFill>
                <a:latin typeface="DM Serif Display"/>
                <a:ea typeface="DM Serif Display"/>
                <a:cs typeface="DM Serif Display"/>
                <a:sym typeface="DM Serif Display"/>
              </a:rPr>
              <a:t>Gemmell</a:t>
            </a:r>
            <a:r>
              <a:rPr lang="en-US" sz="1799" dirty="0">
                <a:solidFill>
                  <a:srgbClr val="27334D"/>
                </a:solidFill>
                <a:latin typeface="DM Serif Display"/>
                <a:ea typeface="DM Serif Display"/>
                <a:cs typeface="DM Serif Display"/>
                <a:sym typeface="DM Serif Display"/>
              </a:rPr>
              <a:t>, Founder/Director of Be-Inn Unity</a:t>
            </a:r>
          </a:p>
          <a:p>
            <a:pPr algn="l">
              <a:lnSpc>
                <a:spcPts val="2519"/>
              </a:lnSpc>
              <a:spcBef>
                <a:spcPct val="0"/>
              </a:spcBef>
            </a:pPr>
            <a:r>
              <a:rPr lang="en-US" sz="1799" dirty="0">
                <a:solidFill>
                  <a:srgbClr val="27334D"/>
                </a:solidFill>
                <a:latin typeface="DM Serif Display"/>
                <a:ea typeface="DM Serif Display"/>
                <a:cs typeface="DM Serif Display"/>
                <a:sym typeface="DM Serif Display"/>
              </a:rPr>
              <a:t> </a:t>
            </a:r>
          </a:p>
          <a:p>
            <a:pPr algn="l">
              <a:lnSpc>
                <a:spcPts val="2519"/>
              </a:lnSpc>
              <a:spcBef>
                <a:spcPct val="0"/>
              </a:spcBef>
            </a:pPr>
            <a:r>
              <a:rPr lang="en-US" sz="1799" b="1" dirty="0">
                <a:solidFill>
                  <a:schemeClr val="accent3">
                    <a:lumMod val="75000"/>
                  </a:schemeClr>
                </a:solidFill>
                <a:latin typeface="DM Serif Display"/>
                <a:ea typeface="DM Serif Display"/>
                <a:cs typeface="DM Serif Display"/>
                <a:sym typeface="DM Serif Display"/>
              </a:rPr>
              <a:t>8.05 – </a:t>
            </a:r>
            <a:r>
              <a:rPr lang="en-US" sz="1799" b="1" dirty="0" smtClean="0">
                <a:solidFill>
                  <a:schemeClr val="accent3">
                    <a:lumMod val="75000"/>
                  </a:schemeClr>
                </a:solidFill>
                <a:latin typeface="DM Serif Display"/>
                <a:ea typeface="DM Serif Display"/>
                <a:cs typeface="DM Serif Display"/>
                <a:sym typeface="DM Serif Display"/>
              </a:rPr>
              <a:t>8.15am:</a:t>
            </a:r>
            <a:r>
              <a:rPr lang="en-US" sz="1799" b="1" dirty="0">
                <a:solidFill>
                  <a:schemeClr val="accent3">
                    <a:lumMod val="75000"/>
                  </a:schemeClr>
                </a:solidFill>
                <a:latin typeface="DM Serif Display"/>
                <a:ea typeface="DM Serif Display"/>
                <a:cs typeface="DM Serif Display"/>
                <a:sym typeface="DM Serif Display"/>
              </a:rPr>
              <a:t> </a:t>
            </a:r>
            <a:r>
              <a:rPr lang="en-US" sz="1799" dirty="0" smtClean="0">
                <a:solidFill>
                  <a:srgbClr val="27334D"/>
                </a:solidFill>
                <a:latin typeface="DM Serif Display"/>
                <a:ea typeface="DM Serif Display"/>
                <a:cs typeface="DM Serif Display"/>
                <a:sym typeface="DM Serif Display"/>
              </a:rPr>
              <a:t>Closing remarks - </a:t>
            </a:r>
            <a:r>
              <a:rPr lang="en-US" sz="1799" dirty="0" err="1">
                <a:solidFill>
                  <a:srgbClr val="27334D"/>
                </a:solidFill>
                <a:latin typeface="DM Serif Display"/>
                <a:ea typeface="DM Serif Display"/>
                <a:cs typeface="DM Serif Display"/>
                <a:sym typeface="DM Serif Display"/>
              </a:rPr>
              <a:t>I.Ross</a:t>
            </a:r>
            <a:r>
              <a:rPr lang="en-US" sz="1799" dirty="0">
                <a:solidFill>
                  <a:srgbClr val="27334D"/>
                </a:solidFill>
                <a:latin typeface="DM Serif Display"/>
                <a:ea typeface="DM Serif Display"/>
                <a:cs typeface="DM Serif Display"/>
                <a:sym typeface="DM Serif Display"/>
              </a:rPr>
              <a:t>, DHT</a:t>
            </a:r>
          </a:p>
          <a:p>
            <a:pPr algn="l">
              <a:lnSpc>
                <a:spcPts val="2519"/>
              </a:lnSpc>
              <a:spcBef>
                <a:spcPct val="0"/>
              </a:spcBef>
            </a:pPr>
            <a:r>
              <a:rPr lang="en-US" sz="1799" dirty="0">
                <a:solidFill>
                  <a:srgbClr val="27334D"/>
                </a:solidFill>
                <a:latin typeface="DM Serif Display"/>
                <a:ea typeface="DM Serif Display"/>
                <a:cs typeface="DM Serif Display"/>
                <a:sym typeface="DM Serif Display"/>
              </a:rPr>
              <a:t> </a:t>
            </a:r>
          </a:p>
        </p:txBody>
      </p:sp>
      <p:sp>
        <p:nvSpPr>
          <p:cNvPr id="6" name="Freeform 8"/>
          <p:cNvSpPr/>
          <p:nvPr/>
        </p:nvSpPr>
        <p:spPr>
          <a:xfrm>
            <a:off x="8775700" y="88393"/>
            <a:ext cx="1567496" cy="1510200"/>
          </a:xfrm>
          <a:custGeom>
            <a:avLst/>
            <a:gdLst/>
            <a:ahLst/>
            <a:cxnLst/>
            <a:rect l="l" t="t" r="r" b="b"/>
            <a:pathLst>
              <a:path w="2058694" h="1966317">
                <a:moveTo>
                  <a:pt x="0" y="0"/>
                </a:moveTo>
                <a:lnTo>
                  <a:pt x="2058694" y="0"/>
                </a:lnTo>
                <a:lnTo>
                  <a:pt x="2058694" y="1966317"/>
                </a:lnTo>
                <a:lnTo>
                  <a:pt x="0" y="1966317"/>
                </a:lnTo>
                <a:lnTo>
                  <a:pt x="0" y="0"/>
                </a:lnTo>
                <a:close/>
              </a:path>
            </a:pathLst>
          </a:custGeom>
          <a:blipFill>
            <a:blip r:embed="rId4"/>
            <a:stretch>
              <a:fillRect/>
            </a:stretch>
          </a:blipFill>
        </p:spPr>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02AC8-3C9B-AA25-92BC-9C25E3A25BC8}"/>
            </a:ext>
          </a:extLst>
        </p:cNvPr>
        <p:cNvGrpSpPr/>
        <p:nvPr/>
      </p:nvGrpSpPr>
      <p:grpSpPr>
        <a:xfrm>
          <a:off x="0" y="0"/>
          <a:ext cx="0" cy="0"/>
          <a:chOff x="0" y="0"/>
          <a:chExt cx="0" cy="0"/>
        </a:xfrm>
      </p:grpSpPr>
      <p:sp>
        <p:nvSpPr>
          <p:cNvPr id="8" name="Text Placeholder 1">
            <a:extLst>
              <a:ext uri="{FF2B5EF4-FFF2-40B4-BE49-F238E27FC236}">
                <a16:creationId xmlns:a16="http://schemas.microsoft.com/office/drawing/2014/main" id="{4CDD4A23-1403-0BB9-2637-57E5DA4A2091}"/>
              </a:ext>
            </a:extLst>
          </p:cNvPr>
          <p:cNvSpPr txBox="1">
            <a:spLocks/>
          </p:cNvSpPr>
          <p:nvPr/>
        </p:nvSpPr>
        <p:spPr>
          <a:xfrm>
            <a:off x="943385" y="2338478"/>
            <a:ext cx="5999225" cy="2136250"/>
          </a:xfrm>
          <a:prstGeom prst="rect">
            <a:avLst/>
          </a:prstGeom>
        </p:spPr>
        <p:txBody>
          <a:bodyPr lIns="80201" tIns="40100" rIns="80201" bIns="4010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010" indent="-401010" defTabSz="802020">
              <a:spcBef>
                <a:spcPts val="877"/>
              </a:spcBef>
              <a:buBlip>
                <a:blip r:embed="rId3"/>
              </a:buBlip>
            </a:pPr>
            <a:endParaRPr lang="en-US" sz="1579" b="1" dirty="0">
              <a:solidFill>
                <a:srgbClr val="000000"/>
              </a:solidFill>
              <a:latin typeface="Arial"/>
              <a:cs typeface="Arial"/>
            </a:endParaRPr>
          </a:p>
          <a:p>
            <a:pPr marL="401010" indent="-401010" defTabSz="802020">
              <a:spcBef>
                <a:spcPts val="877"/>
              </a:spcBef>
              <a:buBlip>
                <a:blip r:embed="rId3"/>
              </a:buBlip>
            </a:pPr>
            <a:r>
              <a:rPr lang="en-US" sz="1579" b="1" dirty="0">
                <a:solidFill>
                  <a:srgbClr val="000000"/>
                </a:solidFill>
                <a:latin typeface="Arial"/>
                <a:cs typeface="Arial"/>
              </a:rPr>
              <a:t>Body Image and Mental Health </a:t>
            </a:r>
            <a:r>
              <a:rPr lang="en-US" sz="1579" dirty="0">
                <a:solidFill>
                  <a:srgbClr val="000000"/>
                </a:solidFill>
                <a:latin typeface="Arial"/>
                <a:cs typeface="Arial"/>
              </a:rPr>
              <a:t>–</a:t>
            </a:r>
            <a:r>
              <a:rPr lang="en-US" sz="1579" b="1" dirty="0">
                <a:solidFill>
                  <a:srgbClr val="000000"/>
                </a:solidFill>
                <a:latin typeface="Arial"/>
                <a:cs typeface="Arial"/>
              </a:rPr>
              <a:t> </a:t>
            </a:r>
            <a:r>
              <a:rPr lang="en-US" sz="1579" dirty="0">
                <a:solidFill>
                  <a:srgbClr val="000000"/>
                </a:solidFill>
                <a:latin typeface="Arial"/>
                <a:cs typeface="Arial"/>
              </a:rPr>
              <a:t>Poor body image is linked to anxiety, depression, low self esteem and disordered eating in adolescents , some individual examples of change.</a:t>
            </a:r>
          </a:p>
          <a:p>
            <a:pPr marL="401010" indent="-401010" defTabSz="802020">
              <a:spcBef>
                <a:spcPts val="877"/>
              </a:spcBef>
              <a:buBlip>
                <a:blip r:embed="rId3"/>
              </a:buBlip>
            </a:pPr>
            <a:r>
              <a:rPr lang="en-US" sz="1579" b="1" dirty="0">
                <a:solidFill>
                  <a:srgbClr val="000000"/>
                </a:solidFill>
                <a:latin typeface="Arial"/>
                <a:cs typeface="Arial"/>
              </a:rPr>
              <a:t>Emotional and Social Effects </a:t>
            </a:r>
            <a:r>
              <a:rPr lang="en-US" sz="1579" dirty="0">
                <a:solidFill>
                  <a:srgbClr val="000000"/>
                </a:solidFill>
                <a:latin typeface="Arial"/>
                <a:cs typeface="Arial"/>
              </a:rPr>
              <a:t>- b</a:t>
            </a:r>
            <a:r>
              <a:rPr lang="en-GB" sz="1579" dirty="0" err="1">
                <a:solidFill>
                  <a:srgbClr val="000000"/>
                </a:solidFill>
                <a:latin typeface="Arial"/>
                <a:cs typeface="Arial"/>
              </a:rPr>
              <a:t>ody</a:t>
            </a:r>
            <a:r>
              <a:rPr lang="en-GB" sz="1579" dirty="0">
                <a:solidFill>
                  <a:srgbClr val="000000"/>
                </a:solidFill>
                <a:latin typeface="Arial"/>
                <a:cs typeface="Arial"/>
              </a:rPr>
              <a:t> dissatisfaction can cause emotional distress, social withdrawal, and avoidance of activities.</a:t>
            </a:r>
          </a:p>
          <a:p>
            <a:pPr marL="401010" indent="-401010" defTabSz="802020">
              <a:spcBef>
                <a:spcPts val="877"/>
              </a:spcBef>
              <a:buBlip>
                <a:blip r:embed="rId3"/>
              </a:buBlip>
            </a:pPr>
            <a:r>
              <a:rPr lang="en-GB" sz="1579" b="1" dirty="0">
                <a:solidFill>
                  <a:srgbClr val="000000"/>
                </a:solidFill>
                <a:latin typeface="Arial"/>
                <a:cs typeface="Arial"/>
              </a:rPr>
              <a:t>Risky Behaviours – </a:t>
            </a:r>
            <a:r>
              <a:rPr lang="en-GB" sz="1579" dirty="0">
                <a:solidFill>
                  <a:srgbClr val="000000"/>
                </a:solidFill>
                <a:latin typeface="Arial"/>
                <a:cs typeface="Arial"/>
              </a:rPr>
              <a:t>Concern over appearance can lead to extreme dieting, over-exercising and self harm behaviours</a:t>
            </a:r>
          </a:p>
          <a:p>
            <a:pPr marL="401010" indent="-401010" defTabSz="802020">
              <a:spcBef>
                <a:spcPts val="877"/>
              </a:spcBef>
              <a:buBlip>
                <a:blip r:embed="rId3"/>
              </a:buBlip>
            </a:pPr>
            <a:r>
              <a:rPr lang="en-GB" sz="1579" b="1" dirty="0">
                <a:solidFill>
                  <a:srgbClr val="000000"/>
                </a:solidFill>
                <a:latin typeface="Arial"/>
                <a:cs typeface="Arial"/>
              </a:rPr>
              <a:t>Importance of Support – </a:t>
            </a:r>
            <a:r>
              <a:rPr lang="en-GB" sz="1579" dirty="0">
                <a:solidFill>
                  <a:srgbClr val="000000"/>
                </a:solidFill>
                <a:latin typeface="Arial"/>
                <a:cs typeface="Arial"/>
              </a:rPr>
              <a:t>Early intervention and supportive environments help protect mental health and build resilience</a:t>
            </a:r>
            <a:r>
              <a:rPr lang="en-US" sz="1579" dirty="0">
                <a:solidFill>
                  <a:srgbClr val="000000"/>
                </a:solidFill>
                <a:latin typeface="Arial"/>
                <a:cs typeface="Arial"/>
              </a:rPr>
              <a:t>.</a:t>
            </a:r>
          </a:p>
          <a:p>
            <a:pPr marL="0" indent="0" defTabSz="802020">
              <a:spcBef>
                <a:spcPts val="877"/>
              </a:spcBef>
              <a:buNone/>
            </a:pPr>
            <a:endParaRPr lang="en-US" sz="2456" dirty="0">
              <a:solidFill>
                <a:srgbClr val="000000"/>
              </a:solidFill>
              <a:latin typeface="Arial"/>
              <a:cs typeface="Arial"/>
            </a:endParaRPr>
          </a:p>
        </p:txBody>
      </p:sp>
      <p:sp>
        <p:nvSpPr>
          <p:cNvPr id="9" name="Text Placeholder 4">
            <a:extLst>
              <a:ext uri="{FF2B5EF4-FFF2-40B4-BE49-F238E27FC236}">
                <a16:creationId xmlns:a16="http://schemas.microsoft.com/office/drawing/2014/main" id="{E228EFAD-18C5-0C50-2AC9-72619968C0F2}"/>
              </a:ext>
            </a:extLst>
          </p:cNvPr>
          <p:cNvSpPr txBox="1">
            <a:spLocks/>
          </p:cNvSpPr>
          <p:nvPr/>
        </p:nvSpPr>
        <p:spPr>
          <a:xfrm>
            <a:off x="305429" y="1754517"/>
            <a:ext cx="8968145" cy="664161"/>
          </a:xfrm>
          <a:prstGeom prst="rect">
            <a:avLst/>
          </a:prstGeom>
        </p:spPr>
        <p:txBody>
          <a:bodyPr lIns="80201" tIns="40100" rIns="80201" bIns="40100" anchor="b" anchorCtr="0"/>
          <a:lstStyle>
            <a:lvl1pPr marL="0" indent="0" algn="l" defTabSz="914400" rtl="0" eaLnBrk="1" latinLnBrk="0" hangingPunct="1">
              <a:lnSpc>
                <a:spcPts val="5000"/>
              </a:lnSpc>
              <a:spcBef>
                <a:spcPct val="0"/>
              </a:spcBef>
              <a:buFont typeface="Arial" panose="020B0604020202020204" pitchFamily="34" charset="0"/>
              <a:buNone/>
              <a:defRPr lang="en-US" sz="2800" b="1" i="0" kern="1200" cap="none" spc="0" baseline="0" dirty="0" smtClean="0">
                <a:solidFill>
                  <a:schemeClr val="accent1"/>
                </a:solidFill>
                <a:latin typeface="+mj-lt"/>
                <a:ea typeface="+mj-ea"/>
                <a:cs typeface="+mj-cs"/>
              </a:defRPr>
            </a:lvl1pPr>
            <a:lvl2pPr marL="0" indent="0" algn="l" defTabSz="914400" rtl="0" eaLnBrk="1" latinLnBrk="0" hangingPunct="1">
              <a:lnSpc>
                <a:spcPts val="5000"/>
              </a:lnSpc>
              <a:spcBef>
                <a:spcPct val="0"/>
              </a:spcBef>
              <a:buFont typeface="Arial" panose="020B0604020202020204" pitchFamily="34" charset="0"/>
              <a:buNone/>
              <a:defRPr lang="en-US" sz="2800" b="1" i="0" kern="1200" cap="none" spc="0" baseline="0" dirty="0" smtClean="0">
                <a:solidFill>
                  <a:schemeClr val="accent1"/>
                </a:solidFill>
                <a:latin typeface="+mj-lt"/>
                <a:ea typeface="+mj-ea"/>
                <a:cs typeface="+mj-cs"/>
              </a:defRPr>
            </a:lvl2pPr>
            <a:lvl3pPr marL="0" indent="0" algn="l" defTabSz="914400" rtl="0" eaLnBrk="1" latinLnBrk="0" hangingPunct="1">
              <a:lnSpc>
                <a:spcPts val="5000"/>
              </a:lnSpc>
              <a:spcBef>
                <a:spcPct val="0"/>
              </a:spcBef>
              <a:buFont typeface="Arial" panose="020B0604020202020204" pitchFamily="34" charset="0"/>
              <a:buNone/>
              <a:defRPr lang="en-US" sz="2800" b="1" i="0" kern="1200" cap="none" spc="0" baseline="0" dirty="0" smtClean="0">
                <a:solidFill>
                  <a:schemeClr val="accent1"/>
                </a:solidFill>
                <a:latin typeface="+mj-lt"/>
                <a:ea typeface="+mj-ea"/>
                <a:cs typeface="+mj-cs"/>
              </a:defRPr>
            </a:lvl3pPr>
            <a:lvl4pPr marL="0" indent="0" algn="l" defTabSz="914400" rtl="0" eaLnBrk="1" latinLnBrk="0" hangingPunct="1">
              <a:lnSpc>
                <a:spcPts val="5000"/>
              </a:lnSpc>
              <a:spcBef>
                <a:spcPct val="0"/>
              </a:spcBef>
              <a:buFont typeface="Arial" panose="020B0604020202020204" pitchFamily="34" charset="0"/>
              <a:buNone/>
              <a:defRPr lang="en-US" sz="2800" b="1" i="0" kern="1200" cap="none" spc="0" baseline="0" dirty="0" smtClean="0">
                <a:solidFill>
                  <a:schemeClr val="accent1"/>
                </a:solidFill>
                <a:latin typeface="+mj-lt"/>
                <a:ea typeface="+mj-ea"/>
                <a:cs typeface="+mj-cs"/>
              </a:defRPr>
            </a:lvl4pPr>
            <a:lvl5pPr marL="0" indent="0" algn="l" defTabSz="914400" rtl="0" eaLnBrk="1" latinLnBrk="0" hangingPunct="1">
              <a:lnSpc>
                <a:spcPts val="5000"/>
              </a:lnSpc>
              <a:spcBef>
                <a:spcPct val="0"/>
              </a:spcBef>
              <a:buFont typeface="Arial" panose="020B0604020202020204" pitchFamily="34" charset="0"/>
              <a:buNone/>
              <a:defRPr lang="en-GB" sz="2800" b="1" i="0" kern="1200" cap="none" spc="0" baseline="0" dirty="0">
                <a:solidFill>
                  <a:schemeClr val="accent1"/>
                </a:solidFill>
                <a:latin typeface="+mj-lt"/>
                <a:ea typeface="+mj-ea"/>
                <a:cs typeface="+mj-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02020">
              <a:lnSpc>
                <a:spcPts val="4386"/>
              </a:lnSpc>
            </a:pPr>
            <a:endParaRPr lang="en-GB" sz="2456">
              <a:solidFill>
                <a:srgbClr val="6E0FEC"/>
              </a:solidFill>
              <a:latin typeface="Arial"/>
            </a:endParaRPr>
          </a:p>
        </p:txBody>
      </p:sp>
      <p:sp>
        <p:nvSpPr>
          <p:cNvPr id="11" name="Text Placeholder 4">
            <a:extLst>
              <a:ext uri="{FF2B5EF4-FFF2-40B4-BE49-F238E27FC236}">
                <a16:creationId xmlns:a16="http://schemas.microsoft.com/office/drawing/2014/main" id="{E7D17F1B-6732-E241-0B52-68F4C8AEE685}"/>
              </a:ext>
            </a:extLst>
          </p:cNvPr>
          <p:cNvSpPr txBox="1">
            <a:spLocks/>
          </p:cNvSpPr>
          <p:nvPr/>
        </p:nvSpPr>
        <p:spPr>
          <a:xfrm>
            <a:off x="943385" y="1422437"/>
            <a:ext cx="8968145" cy="664161"/>
          </a:xfrm>
          <a:prstGeom prst="rect">
            <a:avLst/>
          </a:prstGeom>
        </p:spPr>
        <p:txBody>
          <a:bodyPr lIns="80201" tIns="40100" rIns="80201" bIns="40100" anchor="b" anchorCtr="0"/>
          <a:lstStyle>
            <a:lvl1pPr marL="0" indent="0" algn="l" defTabSz="914400" rtl="0" eaLnBrk="1" latinLnBrk="0" hangingPunct="1">
              <a:lnSpc>
                <a:spcPts val="5000"/>
              </a:lnSpc>
              <a:spcBef>
                <a:spcPct val="0"/>
              </a:spcBef>
              <a:buFont typeface="Arial" panose="020B0604020202020204" pitchFamily="34" charset="0"/>
              <a:buNone/>
              <a:defRPr lang="en-US" sz="2800" b="1" i="0" kern="1200" cap="none" spc="0" baseline="0" dirty="0" smtClean="0">
                <a:solidFill>
                  <a:schemeClr val="accent1"/>
                </a:solidFill>
                <a:latin typeface="+mj-lt"/>
                <a:ea typeface="+mj-ea"/>
                <a:cs typeface="+mj-cs"/>
              </a:defRPr>
            </a:lvl1pPr>
            <a:lvl2pPr marL="0" indent="0" algn="l" defTabSz="914400" rtl="0" eaLnBrk="1" latinLnBrk="0" hangingPunct="1">
              <a:lnSpc>
                <a:spcPts val="5000"/>
              </a:lnSpc>
              <a:spcBef>
                <a:spcPct val="0"/>
              </a:spcBef>
              <a:buFont typeface="Arial" panose="020B0604020202020204" pitchFamily="34" charset="0"/>
              <a:buNone/>
              <a:defRPr lang="en-US" sz="2800" b="1" i="0" kern="1200" cap="none" spc="0" baseline="0" dirty="0" smtClean="0">
                <a:solidFill>
                  <a:schemeClr val="accent1"/>
                </a:solidFill>
                <a:latin typeface="+mj-lt"/>
                <a:ea typeface="+mj-ea"/>
                <a:cs typeface="+mj-cs"/>
              </a:defRPr>
            </a:lvl2pPr>
            <a:lvl3pPr marL="0" indent="0" algn="l" defTabSz="914400" rtl="0" eaLnBrk="1" latinLnBrk="0" hangingPunct="1">
              <a:lnSpc>
                <a:spcPts val="5000"/>
              </a:lnSpc>
              <a:spcBef>
                <a:spcPct val="0"/>
              </a:spcBef>
              <a:buFont typeface="Arial" panose="020B0604020202020204" pitchFamily="34" charset="0"/>
              <a:buNone/>
              <a:defRPr lang="en-US" sz="2800" b="1" i="0" kern="1200" cap="none" spc="0" baseline="0" dirty="0" smtClean="0">
                <a:solidFill>
                  <a:schemeClr val="accent1"/>
                </a:solidFill>
                <a:latin typeface="+mj-lt"/>
                <a:ea typeface="+mj-ea"/>
                <a:cs typeface="+mj-cs"/>
              </a:defRPr>
            </a:lvl3pPr>
            <a:lvl4pPr marL="0" indent="0" algn="l" defTabSz="914400" rtl="0" eaLnBrk="1" latinLnBrk="0" hangingPunct="1">
              <a:lnSpc>
                <a:spcPts val="5000"/>
              </a:lnSpc>
              <a:spcBef>
                <a:spcPct val="0"/>
              </a:spcBef>
              <a:buFont typeface="Arial" panose="020B0604020202020204" pitchFamily="34" charset="0"/>
              <a:buNone/>
              <a:defRPr lang="en-US" sz="2800" b="1" i="0" kern="1200" cap="none" spc="0" baseline="0" dirty="0" smtClean="0">
                <a:solidFill>
                  <a:schemeClr val="accent1"/>
                </a:solidFill>
                <a:latin typeface="+mj-lt"/>
                <a:ea typeface="+mj-ea"/>
                <a:cs typeface="+mj-cs"/>
              </a:defRPr>
            </a:lvl4pPr>
            <a:lvl5pPr marL="0" indent="0" algn="l" defTabSz="914400" rtl="0" eaLnBrk="1" latinLnBrk="0" hangingPunct="1">
              <a:lnSpc>
                <a:spcPts val="5000"/>
              </a:lnSpc>
              <a:spcBef>
                <a:spcPct val="0"/>
              </a:spcBef>
              <a:buFont typeface="Arial" panose="020B0604020202020204" pitchFamily="34" charset="0"/>
              <a:buNone/>
              <a:defRPr lang="en-GB" sz="2800" b="1" i="0" kern="1200" cap="none" spc="0" baseline="0" dirty="0">
                <a:solidFill>
                  <a:schemeClr val="accent1"/>
                </a:solidFill>
                <a:latin typeface="+mj-lt"/>
                <a:ea typeface="+mj-ea"/>
                <a:cs typeface="+mj-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02020">
              <a:lnSpc>
                <a:spcPts val="4386"/>
              </a:lnSpc>
            </a:pPr>
            <a:r>
              <a:rPr lang="en-GB" sz="2456" dirty="0">
                <a:solidFill>
                  <a:srgbClr val="6E0FEC"/>
                </a:solidFill>
                <a:latin typeface="Arial"/>
                <a:cs typeface="Arial"/>
              </a:rPr>
              <a:t>Risks to mental health and emotional wellbeing</a:t>
            </a:r>
            <a:endParaRPr lang="en-GB" sz="2456" dirty="0">
              <a:solidFill>
                <a:srgbClr val="6E0FEC"/>
              </a:solidFill>
              <a:latin typeface="Arial"/>
            </a:endParaRPr>
          </a:p>
        </p:txBody>
      </p:sp>
      <p:pic>
        <p:nvPicPr>
          <p:cNvPr id="3" name="Content Placeholder 4" descr="Businessman with businesswoman at a meeting">
            <a:extLst>
              <a:ext uri="{FF2B5EF4-FFF2-40B4-BE49-F238E27FC236}">
                <a16:creationId xmlns:a16="http://schemas.microsoft.com/office/drawing/2014/main" id="{C35CB7C4-BFD4-3E13-0805-EC9172A06768}"/>
              </a:ext>
            </a:extLst>
          </p:cNvPr>
          <p:cNvPicPr>
            <a:picLocks noChangeAspect="1"/>
          </p:cNvPicPr>
          <p:nvPr/>
        </p:nvPicPr>
        <p:blipFill>
          <a:blip r:embed="rId4"/>
          <a:stretch/>
        </p:blipFill>
        <p:spPr>
          <a:xfrm>
            <a:off x="7613736" y="3904883"/>
            <a:ext cx="3005232" cy="1998479"/>
          </a:xfrm>
          <a:prstGeom prst="rect">
            <a:avLst/>
          </a:prstGeom>
          <a:noFill/>
        </p:spPr>
      </p:pic>
    </p:spTree>
    <p:extLst>
      <p:ext uri="{BB962C8B-B14F-4D97-AF65-F5344CB8AC3E}">
        <p14:creationId xmlns:p14="http://schemas.microsoft.com/office/powerpoint/2010/main" val="4004580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15D4B-B5C0-C971-AA0A-7663E7FCE3DF}"/>
            </a:ext>
          </a:extLst>
        </p:cNvPr>
        <p:cNvGrpSpPr/>
        <p:nvPr/>
      </p:nvGrpSpPr>
      <p:grpSpPr>
        <a:xfrm>
          <a:off x="0" y="0"/>
          <a:ext cx="0" cy="0"/>
          <a:chOff x="0" y="0"/>
          <a:chExt cx="0" cy="0"/>
        </a:xfrm>
      </p:grpSpPr>
      <p:pic>
        <p:nvPicPr>
          <p:cNvPr id="6" name="Graphic 5">
            <a:extLst>
              <a:ext uri="{FF2B5EF4-FFF2-40B4-BE49-F238E27FC236}">
                <a16:creationId xmlns:a16="http://schemas.microsoft.com/office/drawing/2014/main" id="{5380997D-8157-F62E-4D61-2F837716672B}"/>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1" r="41600" b="53863"/>
          <a:stretch/>
        </p:blipFill>
        <p:spPr>
          <a:xfrm>
            <a:off x="0" y="3846021"/>
            <a:ext cx="10693400" cy="2939748"/>
          </a:xfrm>
          <a:prstGeom prst="rect">
            <a:avLst/>
          </a:prstGeom>
        </p:spPr>
      </p:pic>
      <p:pic>
        <p:nvPicPr>
          <p:cNvPr id="7" name="Graphic 6">
            <a:extLst>
              <a:ext uri="{FF2B5EF4-FFF2-40B4-BE49-F238E27FC236}">
                <a16:creationId xmlns:a16="http://schemas.microsoft.com/office/drawing/2014/main" id="{FF07A04B-01A3-0A17-EA2F-1FAFD1E01C63}"/>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271592" y="1090586"/>
            <a:ext cx="988980" cy="1272611"/>
          </a:xfrm>
          <a:prstGeom prst="rect">
            <a:avLst/>
          </a:prstGeom>
        </p:spPr>
      </p:pic>
      <p:sp>
        <p:nvSpPr>
          <p:cNvPr id="2" name="Title 1">
            <a:extLst>
              <a:ext uri="{FF2B5EF4-FFF2-40B4-BE49-F238E27FC236}">
                <a16:creationId xmlns:a16="http://schemas.microsoft.com/office/drawing/2014/main" id="{E9C30959-8EE3-B924-BEBC-DCD94FCA6A6A}"/>
              </a:ext>
            </a:extLst>
          </p:cNvPr>
          <p:cNvSpPr>
            <a:spLocks noGrp="1"/>
          </p:cNvSpPr>
          <p:nvPr>
            <p:ph type="title"/>
          </p:nvPr>
        </p:nvSpPr>
        <p:spPr/>
        <p:txBody>
          <a:bodyPr/>
          <a:lstStyle/>
          <a:p>
            <a:r>
              <a:rPr lang="en-GB" dirty="0"/>
              <a:t>Practical Strategies</a:t>
            </a:r>
          </a:p>
        </p:txBody>
      </p:sp>
      <p:sp>
        <p:nvSpPr>
          <p:cNvPr id="4" name="Text Placeholder 3">
            <a:extLst>
              <a:ext uri="{FF2B5EF4-FFF2-40B4-BE49-F238E27FC236}">
                <a16:creationId xmlns:a16="http://schemas.microsoft.com/office/drawing/2014/main" id="{29FE3E68-61EF-69FA-5633-AAA1751DA849}"/>
              </a:ext>
            </a:extLst>
          </p:cNvPr>
          <p:cNvSpPr>
            <a:spLocks noGrp="1"/>
          </p:cNvSpPr>
          <p:nvPr>
            <p:ph type="body" sz="quarter" idx="11"/>
          </p:nvPr>
        </p:nvSpPr>
        <p:spPr/>
        <p:txBody>
          <a:bodyPr/>
          <a:lstStyle/>
          <a:p>
            <a:r>
              <a:rPr lang="en-GB" b="1" dirty="0"/>
              <a:t>"Loving your body only when it’s ‘perfect’ is like loving your children only when they behave."</a:t>
            </a:r>
            <a:r>
              <a:rPr lang="en-GB" dirty="0"/>
              <a:t/>
            </a:r>
            <a:br>
              <a:rPr lang="en-GB" dirty="0"/>
            </a:br>
            <a:r>
              <a:rPr lang="en-GB" dirty="0"/>
              <a:t>— unknown</a:t>
            </a:r>
          </a:p>
          <a:p>
            <a:endParaRPr lang="en-GB" dirty="0"/>
          </a:p>
          <a:p>
            <a:endParaRPr lang="en-GB" dirty="0"/>
          </a:p>
        </p:txBody>
      </p:sp>
    </p:spTree>
    <p:extLst>
      <p:ext uri="{BB962C8B-B14F-4D97-AF65-F5344CB8AC3E}">
        <p14:creationId xmlns:p14="http://schemas.microsoft.com/office/powerpoint/2010/main" val="27429598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5D648DA-A0EC-B556-F1FE-0701055B12B6}"/>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F7E8513-97CA-81DA-E9AE-1C91E3E5911E}"/>
              </a:ext>
            </a:extLst>
          </p:cNvPr>
          <p:cNvSpPr>
            <a:spLocks noGrp="1"/>
          </p:cNvSpPr>
          <p:nvPr>
            <p:ph type="body" sz="quarter" idx="12"/>
          </p:nvPr>
        </p:nvSpPr>
        <p:spPr>
          <a:xfrm>
            <a:off x="707434" y="992337"/>
            <a:ext cx="5581974" cy="616927"/>
          </a:xfrm>
        </p:spPr>
        <p:txBody>
          <a:bodyPr/>
          <a:lstStyle/>
          <a:p>
            <a:r>
              <a:rPr lang="en-GB" b="1" dirty="0"/>
              <a:t>Tips for parents </a:t>
            </a:r>
          </a:p>
        </p:txBody>
      </p:sp>
      <p:sp>
        <p:nvSpPr>
          <p:cNvPr id="6" name="Text Placeholder 5">
            <a:extLst>
              <a:ext uri="{FF2B5EF4-FFF2-40B4-BE49-F238E27FC236}">
                <a16:creationId xmlns:a16="http://schemas.microsoft.com/office/drawing/2014/main" id="{D57C1E6E-55C8-7F3F-3029-1A045B74A9C5}"/>
              </a:ext>
            </a:extLst>
          </p:cNvPr>
          <p:cNvSpPr>
            <a:spLocks noGrp="1"/>
          </p:cNvSpPr>
          <p:nvPr>
            <p:ph type="body" sz="quarter" idx="14"/>
          </p:nvPr>
        </p:nvSpPr>
        <p:spPr>
          <a:xfrm>
            <a:off x="4458796" y="1802524"/>
            <a:ext cx="5375082" cy="1804511"/>
          </a:xfrm>
        </p:spPr>
        <p:txBody>
          <a:bodyPr/>
          <a:lstStyle/>
          <a:p>
            <a:pPr>
              <a:spcBef>
                <a:spcPts val="2193"/>
              </a:spcBef>
            </a:pPr>
            <a:r>
              <a:rPr lang="en-GB" b="1" dirty="0"/>
              <a:t>Positive Behaviour Modelling</a:t>
            </a:r>
          </a:p>
          <a:p>
            <a:pPr lvl="1"/>
            <a:r>
              <a:rPr lang="en-GB" dirty="0"/>
              <a:t>Model positive attitudes about body image                     and avoid negative comments about weight or appearance.</a:t>
            </a:r>
          </a:p>
          <a:p>
            <a:pPr>
              <a:spcBef>
                <a:spcPts val="2193"/>
              </a:spcBef>
            </a:pPr>
            <a:r>
              <a:rPr lang="en-GB" b="1" dirty="0"/>
              <a:t>Encouraging Healthy Habits</a:t>
            </a:r>
          </a:p>
          <a:p>
            <a:pPr lvl="1"/>
            <a:r>
              <a:rPr lang="en-GB" dirty="0"/>
              <a:t>Focus on promoting healthy lifestyle habits without emphasising weight or appearance.</a:t>
            </a:r>
          </a:p>
          <a:p>
            <a:pPr>
              <a:spcBef>
                <a:spcPts val="2193"/>
              </a:spcBef>
            </a:pPr>
            <a:r>
              <a:rPr lang="en-GB" b="1" dirty="0"/>
              <a:t>Open Conversations and Media Guidance</a:t>
            </a:r>
          </a:p>
          <a:p>
            <a:pPr lvl="1"/>
            <a:r>
              <a:rPr lang="en-GB" dirty="0"/>
              <a:t>Discuss body image and media influence openly, guiding children to uplifting and diverse social media content.  Put in boundaries around social media use.</a:t>
            </a:r>
          </a:p>
          <a:p>
            <a:pPr>
              <a:spcBef>
                <a:spcPts val="2193"/>
              </a:spcBef>
            </a:pPr>
            <a:r>
              <a:rPr lang="en-GB" b="1" dirty="0"/>
              <a:t>Creating Safe Supportive Spaces</a:t>
            </a:r>
          </a:p>
          <a:p>
            <a:pPr lvl="1"/>
            <a:r>
              <a:rPr lang="en-GB" dirty="0"/>
              <a:t>Build safe environments where children feel valued, heard, and supported to develop self-worth and resilience.</a:t>
            </a:r>
          </a:p>
        </p:txBody>
      </p:sp>
      <p:pic>
        <p:nvPicPr>
          <p:cNvPr id="5" name="Content Placeholder 4" descr="Father and daughters exercising">
            <a:extLst>
              <a:ext uri="{FF2B5EF4-FFF2-40B4-BE49-F238E27FC236}">
                <a16:creationId xmlns:a16="http://schemas.microsoft.com/office/drawing/2014/main" id="{AB667BC1-968C-619A-5C9D-7AE3F921CC8F}"/>
              </a:ext>
            </a:extLst>
          </p:cNvPr>
          <p:cNvPicPr>
            <a:picLocks noGrp="1" noChangeAspect="1"/>
          </p:cNvPicPr>
          <p:nvPr>
            <p:ph type="pic" sz="quarter" idx="10"/>
          </p:nvPr>
        </p:nvPicPr>
        <p:blipFill>
          <a:blip r:embed="rId3"/>
          <a:srcRect l="24676" r="24676"/>
          <a:stretch>
            <a:fillRect/>
          </a:stretch>
        </p:blipFill>
        <p:spPr>
          <a:xfrm>
            <a:off x="338089" y="1699642"/>
            <a:ext cx="3873463" cy="4730182"/>
          </a:xfrm>
          <a:prstGeom prst="rect">
            <a:avLst/>
          </a:prstGeom>
          <a:noFill/>
        </p:spPr>
      </p:pic>
    </p:spTree>
    <p:extLst>
      <p:ext uri="{BB962C8B-B14F-4D97-AF65-F5344CB8AC3E}">
        <p14:creationId xmlns:p14="http://schemas.microsoft.com/office/powerpoint/2010/main" val="15075799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C169149-3372-4E35-BBC6-690D8F5FE437}"/>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1288E4EC-59C8-FF8D-B6C9-65FE353F9A1E}"/>
              </a:ext>
            </a:extLst>
          </p:cNvPr>
          <p:cNvSpPr>
            <a:spLocks noGrp="1"/>
          </p:cNvSpPr>
          <p:nvPr>
            <p:ph type="body" sz="quarter" idx="12"/>
          </p:nvPr>
        </p:nvSpPr>
        <p:spPr>
          <a:xfrm>
            <a:off x="707434" y="992337"/>
            <a:ext cx="5581974" cy="616927"/>
          </a:xfrm>
        </p:spPr>
        <p:txBody>
          <a:bodyPr/>
          <a:lstStyle/>
          <a:p>
            <a:r>
              <a:rPr lang="en-GB" b="1" dirty="0"/>
              <a:t>Tips for young people </a:t>
            </a:r>
          </a:p>
        </p:txBody>
      </p:sp>
      <p:sp>
        <p:nvSpPr>
          <p:cNvPr id="6" name="Text Placeholder 5">
            <a:extLst>
              <a:ext uri="{FF2B5EF4-FFF2-40B4-BE49-F238E27FC236}">
                <a16:creationId xmlns:a16="http://schemas.microsoft.com/office/drawing/2014/main" id="{2DCCA9EC-03F6-1351-4CE3-1EC74A8E4D8A}"/>
              </a:ext>
            </a:extLst>
          </p:cNvPr>
          <p:cNvSpPr>
            <a:spLocks noGrp="1"/>
          </p:cNvSpPr>
          <p:nvPr>
            <p:ph type="body" sz="quarter" idx="14"/>
          </p:nvPr>
        </p:nvSpPr>
        <p:spPr>
          <a:xfrm>
            <a:off x="4575705" y="1699641"/>
            <a:ext cx="5375082" cy="1804511"/>
          </a:xfrm>
        </p:spPr>
        <p:txBody>
          <a:bodyPr/>
          <a:lstStyle/>
          <a:p>
            <a:pPr>
              <a:spcBef>
                <a:spcPts val="2193"/>
              </a:spcBef>
            </a:pPr>
            <a:r>
              <a:rPr lang="en-GB" b="1" dirty="0"/>
              <a:t>Normalising Body Image Struggles</a:t>
            </a:r>
          </a:p>
          <a:p>
            <a:pPr lvl="1"/>
            <a:r>
              <a:rPr lang="en-GB" dirty="0"/>
              <a:t>Be kind to yourself. Body image struggles are         common and feelings about your appearance                 will change over time.</a:t>
            </a:r>
          </a:p>
          <a:p>
            <a:pPr>
              <a:spcBef>
                <a:spcPts val="2193"/>
              </a:spcBef>
            </a:pPr>
            <a:r>
              <a:rPr lang="en-GB" b="1" dirty="0"/>
              <a:t>Curate Positive Media/Educate self</a:t>
            </a:r>
          </a:p>
          <a:p>
            <a:pPr lvl="1"/>
            <a:r>
              <a:rPr lang="en-GB" dirty="0"/>
              <a:t>Follow diverse, positive social media content and take SM breaks. Cut out the haters/feeds that make you feel bad. Understand algorithms and addictive nature of some apps. </a:t>
            </a:r>
          </a:p>
          <a:p>
            <a:pPr>
              <a:spcBef>
                <a:spcPts val="2193"/>
              </a:spcBef>
            </a:pPr>
            <a:r>
              <a:rPr lang="en-GB" b="1" dirty="0"/>
              <a:t>Self-Care and Confidence</a:t>
            </a:r>
          </a:p>
          <a:p>
            <a:pPr lvl="1"/>
            <a:r>
              <a:rPr lang="en-GB" dirty="0"/>
              <a:t>Engage in joyful activities and practice self-care to promote confidence and wellbeing.</a:t>
            </a:r>
          </a:p>
          <a:p>
            <a:pPr>
              <a:spcBef>
                <a:spcPts val="2193"/>
              </a:spcBef>
            </a:pPr>
            <a:r>
              <a:rPr lang="en-GB" b="1" dirty="0"/>
              <a:t>Supportive Relationships</a:t>
            </a:r>
          </a:p>
          <a:p>
            <a:pPr lvl="1"/>
            <a:r>
              <a:rPr lang="en-GB" dirty="0"/>
              <a:t>Open conversations with trusted friends and adults to share worries and build your inner resilience.</a:t>
            </a:r>
          </a:p>
        </p:txBody>
      </p:sp>
      <p:pic>
        <p:nvPicPr>
          <p:cNvPr id="1026" name="Picture 2" descr="Full screen preview">
            <a:extLst>
              <a:ext uri="{FF2B5EF4-FFF2-40B4-BE49-F238E27FC236}">
                <a16:creationId xmlns:a16="http://schemas.microsoft.com/office/drawing/2014/main" id="{1AD7D3D9-4710-F167-AF1D-6B0167472DA9}"/>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l="2327" r="2327"/>
          <a:stretch>
            <a:fillRect/>
          </a:stretch>
        </p:blipFill>
        <p:spPr bwMode="auto">
          <a:xfrm>
            <a:off x="338089" y="1609265"/>
            <a:ext cx="3873248" cy="4856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7554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0DC3B-5AC5-D0F9-BDCC-53365BBA68CB}"/>
            </a:ext>
          </a:extLst>
        </p:cNvPr>
        <p:cNvGrpSpPr/>
        <p:nvPr/>
      </p:nvGrpSpPr>
      <p:grpSpPr>
        <a:xfrm>
          <a:off x="0" y="0"/>
          <a:ext cx="0" cy="0"/>
          <a:chOff x="0" y="0"/>
          <a:chExt cx="0" cy="0"/>
        </a:xfrm>
      </p:grpSpPr>
      <p:pic>
        <p:nvPicPr>
          <p:cNvPr id="7" name="Graphic 6">
            <a:extLst>
              <a:ext uri="{FF2B5EF4-FFF2-40B4-BE49-F238E27FC236}">
                <a16:creationId xmlns:a16="http://schemas.microsoft.com/office/drawing/2014/main" id="{E83C8069-A550-54F6-EE26-218066560ABE}"/>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271592" y="1090586"/>
            <a:ext cx="988980" cy="1272611"/>
          </a:xfrm>
          <a:prstGeom prst="rect">
            <a:avLst/>
          </a:prstGeom>
        </p:spPr>
      </p:pic>
      <p:sp>
        <p:nvSpPr>
          <p:cNvPr id="3" name="Text Placeholder 2">
            <a:extLst>
              <a:ext uri="{FF2B5EF4-FFF2-40B4-BE49-F238E27FC236}">
                <a16:creationId xmlns:a16="http://schemas.microsoft.com/office/drawing/2014/main" id="{5890A005-8482-89CF-2BB2-453EA759B8EC}"/>
              </a:ext>
            </a:extLst>
          </p:cNvPr>
          <p:cNvSpPr>
            <a:spLocks noGrp="1"/>
          </p:cNvSpPr>
          <p:nvPr>
            <p:ph type="body" sz="quarter" idx="10"/>
          </p:nvPr>
        </p:nvSpPr>
        <p:spPr>
          <a:xfrm>
            <a:off x="828336" y="3108196"/>
            <a:ext cx="9223058" cy="717071"/>
          </a:xfrm>
        </p:spPr>
        <p:txBody>
          <a:bodyPr/>
          <a:lstStyle/>
          <a:p>
            <a:r>
              <a:rPr lang="en-GB" dirty="0"/>
              <a:t>Conclusions and Resources</a:t>
            </a:r>
          </a:p>
        </p:txBody>
      </p:sp>
      <p:sp>
        <p:nvSpPr>
          <p:cNvPr id="4" name="Text Placeholder 3">
            <a:extLst>
              <a:ext uri="{FF2B5EF4-FFF2-40B4-BE49-F238E27FC236}">
                <a16:creationId xmlns:a16="http://schemas.microsoft.com/office/drawing/2014/main" id="{C30C4111-C4D7-D45C-A8EB-84F45DCBA429}"/>
              </a:ext>
            </a:extLst>
          </p:cNvPr>
          <p:cNvSpPr>
            <a:spLocks noGrp="1"/>
          </p:cNvSpPr>
          <p:nvPr>
            <p:ph type="body" sz="quarter" idx="11"/>
          </p:nvPr>
        </p:nvSpPr>
        <p:spPr>
          <a:xfrm>
            <a:off x="848379" y="4032729"/>
            <a:ext cx="8058501" cy="1617163"/>
          </a:xfrm>
        </p:spPr>
        <p:txBody>
          <a:bodyPr/>
          <a:lstStyle/>
          <a:p>
            <a:r>
              <a:rPr lang="en-GB" b="1" dirty="0"/>
              <a:t>"You are more than a number on a scale. You are strength, resilience, and joy."</a:t>
            </a:r>
            <a:r>
              <a:rPr lang="en-GB" dirty="0"/>
              <a:t/>
            </a:r>
            <a:br>
              <a:rPr lang="en-GB" dirty="0"/>
            </a:br>
            <a:r>
              <a:rPr lang="en-GB" dirty="0"/>
              <a:t>— Mental Health Foundation</a:t>
            </a:r>
          </a:p>
        </p:txBody>
      </p:sp>
    </p:spTree>
    <p:extLst>
      <p:ext uri="{BB962C8B-B14F-4D97-AF65-F5344CB8AC3E}">
        <p14:creationId xmlns:p14="http://schemas.microsoft.com/office/powerpoint/2010/main" val="31761702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A778CA7-BCFA-1523-DA24-0378BAB15C4B}"/>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2CD3995A-F64A-9F73-B9E2-E10D926A6F8E}"/>
              </a:ext>
            </a:extLst>
          </p:cNvPr>
          <p:cNvSpPr>
            <a:spLocks noGrp="1"/>
          </p:cNvSpPr>
          <p:nvPr>
            <p:ph type="body" sz="quarter" idx="12"/>
          </p:nvPr>
        </p:nvSpPr>
        <p:spPr>
          <a:xfrm>
            <a:off x="654267" y="1018007"/>
            <a:ext cx="4912388" cy="616927"/>
          </a:xfrm>
        </p:spPr>
        <p:txBody>
          <a:bodyPr/>
          <a:lstStyle/>
          <a:p>
            <a:r>
              <a:rPr lang="en-GB" b="1" dirty="0"/>
              <a:t>Final Thoughts and Resources</a:t>
            </a:r>
          </a:p>
        </p:txBody>
      </p:sp>
      <p:sp>
        <p:nvSpPr>
          <p:cNvPr id="6" name="Text Placeholder 5">
            <a:extLst>
              <a:ext uri="{FF2B5EF4-FFF2-40B4-BE49-F238E27FC236}">
                <a16:creationId xmlns:a16="http://schemas.microsoft.com/office/drawing/2014/main" id="{EF53A720-0CD8-1BA5-4CD6-CE7D116CDAE4}"/>
              </a:ext>
            </a:extLst>
          </p:cNvPr>
          <p:cNvSpPr>
            <a:spLocks noGrp="1"/>
          </p:cNvSpPr>
          <p:nvPr>
            <p:ph type="body" sz="quarter" idx="14"/>
          </p:nvPr>
        </p:nvSpPr>
        <p:spPr>
          <a:xfrm>
            <a:off x="4399317" y="1744181"/>
            <a:ext cx="5375082" cy="1804511"/>
          </a:xfrm>
        </p:spPr>
        <p:txBody>
          <a:bodyPr/>
          <a:lstStyle/>
          <a:p>
            <a:pPr>
              <a:spcBef>
                <a:spcPts val="2193"/>
              </a:spcBef>
            </a:pPr>
            <a:r>
              <a:rPr lang="en-GB" b="1" dirty="0"/>
              <a:t>Lifelong Body Image Journey</a:t>
            </a:r>
          </a:p>
          <a:p>
            <a:pPr lvl="1"/>
            <a:r>
              <a:rPr lang="en-GB" dirty="0"/>
              <a:t>Body image develops from childhood through  adolescence and is influenced by personal,                social, and cultural factors.</a:t>
            </a:r>
          </a:p>
          <a:p>
            <a:pPr>
              <a:spcBef>
                <a:spcPts val="2193"/>
              </a:spcBef>
            </a:pPr>
            <a:r>
              <a:rPr lang="en-GB" b="1" dirty="0"/>
              <a:t>Role of Families</a:t>
            </a:r>
          </a:p>
          <a:p>
            <a:pPr lvl="1"/>
            <a:r>
              <a:rPr lang="en-GB" dirty="0"/>
              <a:t>Parents and carers positively shape body image by fostering acceptance, understanding, and supportive environments.</a:t>
            </a:r>
          </a:p>
          <a:p>
            <a:pPr>
              <a:spcBef>
                <a:spcPts val="2193"/>
              </a:spcBef>
            </a:pPr>
            <a:r>
              <a:rPr lang="en-GB" b="1" dirty="0"/>
              <a:t>Importance of Resources</a:t>
            </a:r>
          </a:p>
          <a:p>
            <a:pPr lvl="1"/>
            <a:r>
              <a:rPr lang="en-GB" dirty="0"/>
              <a:t>Access to supportive organisations and resources provides essential tools to promote mental wellbeing and media literacy.</a:t>
            </a:r>
          </a:p>
          <a:p>
            <a:pPr>
              <a:spcBef>
                <a:spcPts val="2193"/>
              </a:spcBef>
            </a:pPr>
            <a:r>
              <a:rPr lang="en-GB" b="1" dirty="0"/>
              <a:t>Promoting Open Dialogue</a:t>
            </a:r>
          </a:p>
          <a:p>
            <a:pPr lvl="1"/>
            <a:r>
              <a:rPr lang="en-GB" dirty="0"/>
              <a:t>Encouraging conversations and critical thinking about media influence enhances positive body image among youth.</a:t>
            </a:r>
          </a:p>
        </p:txBody>
      </p:sp>
      <p:pic>
        <p:nvPicPr>
          <p:cNvPr id="2050" name="Picture 2" descr="Full screen preview">
            <a:extLst>
              <a:ext uri="{FF2B5EF4-FFF2-40B4-BE49-F238E27FC236}">
                <a16:creationId xmlns:a16="http://schemas.microsoft.com/office/drawing/2014/main" id="{1880E5B4-A938-B735-CB9C-AC4C9474631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909" y="2278307"/>
            <a:ext cx="3974482" cy="2957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898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6A842-7E6D-6166-ACFA-EF686F6C3020}"/>
              </a:ext>
            </a:extLst>
          </p:cNvPr>
          <p:cNvSpPr>
            <a:spLocks noGrp="1"/>
          </p:cNvSpPr>
          <p:nvPr>
            <p:ph type="title"/>
          </p:nvPr>
        </p:nvSpPr>
        <p:spPr>
          <a:xfrm>
            <a:off x="160401" y="963214"/>
            <a:ext cx="5587302" cy="884864"/>
          </a:xfrm>
        </p:spPr>
        <p:txBody>
          <a:bodyPr vert="horz" lIns="80201" tIns="40100" rIns="80201" bIns="40100" rtlCol="0" anchor="t">
            <a:normAutofit/>
          </a:bodyPr>
          <a:lstStyle/>
          <a:p>
            <a:r>
              <a:rPr lang="en-US" spc="-88"/>
              <a:t>Key research sources</a:t>
            </a:r>
          </a:p>
        </p:txBody>
      </p:sp>
      <p:sp>
        <p:nvSpPr>
          <p:cNvPr id="5" name="TextBox 4">
            <a:extLst>
              <a:ext uri="{FF2B5EF4-FFF2-40B4-BE49-F238E27FC236}">
                <a16:creationId xmlns:a16="http://schemas.microsoft.com/office/drawing/2014/main" id="{B38CC544-04D3-487F-9A3B-EC9BFF53857C}"/>
              </a:ext>
            </a:extLst>
          </p:cNvPr>
          <p:cNvSpPr txBox="1"/>
          <p:nvPr>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160401" y="1848078"/>
            <a:ext cx="5587302" cy="4423561"/>
          </a:xfrm>
          <a:prstGeom prst="rect">
            <a:avLst/>
          </a:prstGeom>
        </p:spPr>
        <p:txBody>
          <a:bodyPr>
            <a:normAutofit/>
          </a:bodyPr>
          <a:lstStyle/>
          <a:p>
            <a:pPr defTabSz="802020">
              <a:spcBef>
                <a:spcPts val="2193"/>
              </a:spcBef>
              <a:spcAft>
                <a:spcPts val="526"/>
              </a:spcAft>
            </a:pPr>
            <a:r>
              <a:rPr lang="en-US" sz="1228" b="1" dirty="0">
                <a:solidFill>
                  <a:srgbClr val="000000"/>
                </a:solidFill>
                <a:latin typeface="Arial"/>
              </a:rPr>
              <a:t>Mental Health Foundation &amp; YouGov</a:t>
            </a:r>
          </a:p>
          <a:p>
            <a:pPr marL="0" lvl="1" defTabSz="802020">
              <a:spcBef>
                <a:spcPts val="877"/>
              </a:spcBef>
              <a:spcAft>
                <a:spcPts val="526"/>
              </a:spcAft>
            </a:pPr>
            <a:r>
              <a:rPr lang="en-US" sz="1228" dirty="0">
                <a:solidFill>
                  <a:srgbClr val="000000"/>
                </a:solidFill>
                <a:latin typeface="Arial"/>
              </a:rPr>
              <a:t>The 2019 survey offers comprehensive data on body image concerns among UK adults and teenagers. Scot Government report on good body image (2020)</a:t>
            </a:r>
          </a:p>
          <a:p>
            <a:pPr defTabSz="802020">
              <a:spcBef>
                <a:spcPts val="2193"/>
              </a:spcBef>
              <a:spcAft>
                <a:spcPts val="526"/>
              </a:spcAft>
            </a:pPr>
            <a:r>
              <a:rPr lang="en-US" sz="1228" b="1" dirty="0">
                <a:solidFill>
                  <a:srgbClr val="000000"/>
                </a:solidFill>
                <a:latin typeface="Arial"/>
              </a:rPr>
              <a:t>Be Real Campaign Reports</a:t>
            </a:r>
          </a:p>
          <a:p>
            <a:pPr marL="0" lvl="1" defTabSz="802020">
              <a:spcBef>
                <a:spcPts val="877"/>
              </a:spcBef>
              <a:spcAft>
                <a:spcPts val="526"/>
              </a:spcAft>
            </a:pPr>
            <a:r>
              <a:rPr lang="en-US" sz="1228" dirty="0">
                <a:solidFill>
                  <a:srgbClr val="000000"/>
                </a:solidFill>
                <a:latin typeface="Arial"/>
              </a:rPr>
              <a:t>Reports from 2017 and 2018 reveal young people's attitudes and experiences with body image and bullying.</a:t>
            </a:r>
          </a:p>
          <a:p>
            <a:pPr defTabSz="802020">
              <a:spcBef>
                <a:spcPts val="2193"/>
              </a:spcBef>
              <a:spcAft>
                <a:spcPts val="526"/>
              </a:spcAft>
            </a:pPr>
            <a:r>
              <a:rPr lang="en-US" sz="1228" b="1" dirty="0">
                <a:solidFill>
                  <a:srgbClr val="000000"/>
                </a:solidFill>
                <a:latin typeface="Arial"/>
              </a:rPr>
              <a:t>Academic Studies on Psychological Impacts</a:t>
            </a:r>
          </a:p>
          <a:p>
            <a:pPr marL="0" lvl="1" defTabSz="802020">
              <a:spcBef>
                <a:spcPts val="877"/>
              </a:spcBef>
              <a:spcAft>
                <a:spcPts val="526"/>
              </a:spcAft>
            </a:pPr>
            <a:r>
              <a:rPr lang="en-US" sz="1228" dirty="0">
                <a:solidFill>
                  <a:srgbClr val="000000"/>
                </a:solidFill>
                <a:latin typeface="Arial"/>
              </a:rPr>
              <a:t>Studies by Sharpe et al. and Rodgers et al. explore psychological effects of body dissatisfaction.</a:t>
            </a:r>
          </a:p>
          <a:p>
            <a:pPr defTabSz="802020">
              <a:spcBef>
                <a:spcPts val="2193"/>
              </a:spcBef>
              <a:spcAft>
                <a:spcPts val="526"/>
              </a:spcAft>
            </a:pPr>
            <a:r>
              <a:rPr lang="en-US" sz="1228" b="1" dirty="0">
                <a:solidFill>
                  <a:srgbClr val="000000"/>
                </a:solidFill>
                <a:latin typeface="Arial"/>
              </a:rPr>
              <a:t>Research on Steroid Use and Cyberbullying</a:t>
            </a:r>
          </a:p>
          <a:p>
            <a:pPr marL="0" lvl="1" defTabSz="802020">
              <a:spcBef>
                <a:spcPts val="877"/>
              </a:spcBef>
              <a:spcAft>
                <a:spcPts val="526"/>
              </a:spcAft>
            </a:pPr>
            <a:r>
              <a:rPr lang="en-US" sz="1228" dirty="0">
                <a:solidFill>
                  <a:srgbClr val="000000"/>
                </a:solidFill>
                <a:latin typeface="Arial"/>
              </a:rPr>
              <a:t>Credos study examines steroid use among boys, and Kenny et al. analyze cyberbullying effects.</a:t>
            </a:r>
          </a:p>
        </p:txBody>
      </p:sp>
      <p:pic>
        <p:nvPicPr>
          <p:cNvPr id="4" name="Content Placeholder 3" descr="graphs and charts  Financial data analyzing">
            <a:extLst>
              <a:ext uri="{FF2B5EF4-FFF2-40B4-BE49-F238E27FC236}">
                <a16:creationId xmlns:a16="http://schemas.microsoft.com/office/drawing/2014/main" id="{A2BD16D1-1F2E-469A-BA94-CFBCABBDD11F}"/>
              </a:ext>
            </a:extLst>
          </p:cNvPr>
          <p:cNvPicPr>
            <a:picLocks noGrp="1" noChangeAspect="1"/>
          </p:cNvPicPr>
          <p:nvPr>
            <p:ph type="pic" sz="quarter" idx="13"/>
          </p:nvPr>
        </p:nvPicPr>
        <p:blipFill>
          <a:blip r:embed="rId3"/>
          <a:srcRect l="34169" r="19187" b="2"/>
          <a:stretch>
            <a:fillRect/>
          </a:stretch>
        </p:blipFill>
        <p:spPr>
          <a:xfrm>
            <a:off x="6583124" y="1004650"/>
            <a:ext cx="3876358" cy="5547201"/>
          </a:xfrm>
          <a:prstGeom prst="rect">
            <a:avLst/>
          </a:prstGeom>
          <a:noFill/>
        </p:spPr>
      </p:pic>
    </p:spTree>
    <p:extLst>
      <p:ext uri="{BB962C8B-B14F-4D97-AF65-F5344CB8AC3E}">
        <p14:creationId xmlns:p14="http://schemas.microsoft.com/office/powerpoint/2010/main" val="10544531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70D52-35FF-496B-D27C-610FCD62B080}"/>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D7C641C8-BBE1-FBF3-21EA-E6701207000D}"/>
              </a:ext>
            </a:extLst>
          </p:cNvPr>
          <p:cNvSpPr>
            <a:spLocks noGrp="1"/>
          </p:cNvSpPr>
          <p:nvPr>
            <p:ph type="body" sz="quarter" idx="15"/>
          </p:nvPr>
        </p:nvSpPr>
        <p:spPr>
          <a:xfrm>
            <a:off x="793645" y="3714849"/>
            <a:ext cx="4423615" cy="1626905"/>
          </a:xfrm>
        </p:spPr>
        <p:txBody>
          <a:bodyPr lIns="80201" tIns="40100" rIns="80201" bIns="40100" anchor="t" anchorCtr="0"/>
          <a:lstStyle/>
          <a:p>
            <a:r>
              <a:rPr lang="en-US" sz="4210">
                <a:cs typeface="Arial"/>
              </a:rPr>
              <a:t>Thank you</a:t>
            </a:r>
          </a:p>
          <a:p>
            <a:r>
              <a:rPr lang="en-US" sz="1403">
                <a:cs typeface="Arial"/>
              </a:rPr>
              <a:t/>
            </a:r>
            <a:br>
              <a:rPr lang="en-US" sz="1403">
                <a:cs typeface="Arial"/>
              </a:rPr>
            </a:br>
            <a:endParaRPr lang="en-US" sz="1403">
              <a:cs typeface="Arial"/>
            </a:endParaRPr>
          </a:p>
          <a:p>
            <a:r>
              <a:rPr lang="en-US" sz="1579">
                <a:cs typeface="Arial"/>
              </a:rPr>
              <a:t>Julie Cameron</a:t>
            </a:r>
            <a:br>
              <a:rPr lang="en-US" sz="1579">
                <a:cs typeface="Arial"/>
              </a:rPr>
            </a:br>
            <a:r>
              <a:rPr lang="en-US" sz="1579">
                <a:cs typeface="Arial"/>
              </a:rPr>
              <a:t>Associate Director</a:t>
            </a:r>
            <a:br>
              <a:rPr lang="en-US" sz="1579">
                <a:cs typeface="Arial"/>
              </a:rPr>
            </a:br>
            <a:r>
              <a:rPr lang="en-US" sz="1579">
                <a:cs typeface="Arial"/>
              </a:rPr>
              <a:t>jcameron@mentalhealth.org.uk</a:t>
            </a:r>
          </a:p>
          <a:p>
            <a:endParaRPr lang="en-US" sz="1403">
              <a:cs typeface="Arial"/>
            </a:endParaRPr>
          </a:p>
        </p:txBody>
      </p:sp>
      <p:pic>
        <p:nvPicPr>
          <p:cNvPr id="2" name="object 12">
            <a:extLst>
              <a:ext uri="{FF2B5EF4-FFF2-40B4-BE49-F238E27FC236}">
                <a16:creationId xmlns:a16="http://schemas.microsoft.com/office/drawing/2014/main" id="{A0F2A847-792D-59C5-89AF-9B909548BE26}"/>
              </a:ext>
            </a:extLst>
          </p:cNvPr>
          <p:cNvPicPr/>
          <p:nvPr/>
        </p:nvPicPr>
        <p:blipFill>
          <a:blip r:embed="rId2" cstate="print"/>
          <a:stretch>
            <a:fillRect/>
          </a:stretch>
        </p:blipFill>
        <p:spPr>
          <a:xfrm>
            <a:off x="7370426" y="1023699"/>
            <a:ext cx="1361589" cy="1365641"/>
          </a:xfrm>
          <a:prstGeom prst="rect">
            <a:avLst/>
          </a:prstGeom>
        </p:spPr>
      </p:pic>
    </p:spTree>
    <p:extLst>
      <p:ext uri="{BB962C8B-B14F-4D97-AF65-F5344CB8AC3E}">
        <p14:creationId xmlns:p14="http://schemas.microsoft.com/office/powerpoint/2010/main" val="8004187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7F4F2"/>
        </a:solidFill>
        <a:effectLst/>
      </p:bgPr>
    </p:bg>
    <p:spTree>
      <p:nvGrpSpPr>
        <p:cNvPr id="1" name=""/>
        <p:cNvGrpSpPr/>
        <p:nvPr/>
      </p:nvGrpSpPr>
      <p:grpSpPr>
        <a:xfrm>
          <a:off x="0" y="0"/>
          <a:ext cx="0" cy="0"/>
          <a:chOff x="0" y="0"/>
          <a:chExt cx="0" cy="0"/>
        </a:xfrm>
      </p:grpSpPr>
      <p:sp>
        <p:nvSpPr>
          <p:cNvPr id="2" name="Freeform 2"/>
          <p:cNvSpPr/>
          <p:nvPr/>
        </p:nvSpPr>
        <p:spPr>
          <a:xfrm rot="609523">
            <a:off x="6079147" y="2288524"/>
            <a:ext cx="3315954" cy="4525495"/>
          </a:xfrm>
          <a:custGeom>
            <a:avLst/>
            <a:gdLst/>
            <a:ahLst/>
            <a:cxnLst/>
            <a:rect l="l" t="t" r="r" b="b"/>
            <a:pathLst>
              <a:path w="3315954" h="4525495">
                <a:moveTo>
                  <a:pt x="0" y="0"/>
                </a:moveTo>
                <a:lnTo>
                  <a:pt x="3315954" y="0"/>
                </a:lnTo>
                <a:lnTo>
                  <a:pt x="3315954" y="4525495"/>
                </a:lnTo>
                <a:lnTo>
                  <a:pt x="0" y="452549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TextBox 3"/>
          <p:cNvSpPr txBox="1"/>
          <p:nvPr/>
        </p:nvSpPr>
        <p:spPr>
          <a:xfrm>
            <a:off x="108000" y="613125"/>
            <a:ext cx="7827984" cy="1252815"/>
          </a:xfrm>
          <a:prstGeom prst="rect">
            <a:avLst/>
          </a:prstGeom>
        </p:spPr>
        <p:txBody>
          <a:bodyPr lIns="0" tIns="0" rIns="0" bIns="0" rtlCol="0" anchor="t">
            <a:spAutoFit/>
          </a:bodyPr>
          <a:lstStyle/>
          <a:p>
            <a:pPr algn="ctr">
              <a:lnSpc>
                <a:spcPts val="10202"/>
              </a:lnSpc>
            </a:pPr>
            <a:r>
              <a:rPr lang="en-US" sz="7287">
                <a:solidFill>
                  <a:srgbClr val="001858"/>
                </a:solidFill>
                <a:latin typeface="DM Serif Display"/>
                <a:ea typeface="DM Serif Display"/>
                <a:cs typeface="DM Serif Display"/>
                <a:sym typeface="DM Serif Display"/>
              </a:rPr>
              <a:t>Any questions</a:t>
            </a:r>
          </a:p>
        </p:txBody>
      </p:sp>
    </p:spTree>
    <p:extLst>
      <p:ext uri="{BB962C8B-B14F-4D97-AF65-F5344CB8AC3E}">
        <p14:creationId xmlns:p14="http://schemas.microsoft.com/office/powerpoint/2010/main" val="41254572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7F4F2"/>
        </a:solidFill>
        <a:effectLst/>
      </p:bgPr>
    </p:bg>
    <p:spTree>
      <p:nvGrpSpPr>
        <p:cNvPr id="1" name=""/>
        <p:cNvGrpSpPr/>
        <p:nvPr/>
      </p:nvGrpSpPr>
      <p:grpSpPr>
        <a:xfrm>
          <a:off x="0" y="0"/>
          <a:ext cx="0" cy="0"/>
          <a:chOff x="0" y="0"/>
          <a:chExt cx="0" cy="0"/>
        </a:xfrm>
      </p:grpSpPr>
      <p:sp>
        <p:nvSpPr>
          <p:cNvPr id="2" name="Freeform 2"/>
          <p:cNvSpPr/>
          <p:nvPr/>
        </p:nvSpPr>
        <p:spPr>
          <a:xfrm rot="-2699999">
            <a:off x="-2871559" y="-2215417"/>
            <a:ext cx="4895948" cy="4430833"/>
          </a:xfrm>
          <a:custGeom>
            <a:avLst/>
            <a:gdLst/>
            <a:ahLst/>
            <a:cxnLst/>
            <a:rect l="l" t="t" r="r" b="b"/>
            <a:pathLst>
              <a:path w="4895948" h="4430833">
                <a:moveTo>
                  <a:pt x="0" y="0"/>
                </a:moveTo>
                <a:lnTo>
                  <a:pt x="4895947" y="0"/>
                </a:lnTo>
                <a:lnTo>
                  <a:pt x="4895947" y="4430833"/>
                </a:lnTo>
                <a:lnTo>
                  <a:pt x="0" y="443083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3768122">
            <a:off x="7745616" y="5344584"/>
            <a:ext cx="4895948" cy="4430833"/>
          </a:xfrm>
          <a:custGeom>
            <a:avLst/>
            <a:gdLst/>
            <a:ahLst/>
            <a:cxnLst/>
            <a:rect l="l" t="t" r="r" b="b"/>
            <a:pathLst>
              <a:path w="4895948" h="4430833">
                <a:moveTo>
                  <a:pt x="0" y="0"/>
                </a:moveTo>
                <a:lnTo>
                  <a:pt x="4895948" y="0"/>
                </a:lnTo>
                <a:lnTo>
                  <a:pt x="4895948" y="4430832"/>
                </a:lnTo>
                <a:lnTo>
                  <a:pt x="0" y="443083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1" name="Rectangle 10"/>
          <p:cNvSpPr/>
          <p:nvPr/>
        </p:nvSpPr>
        <p:spPr>
          <a:xfrm>
            <a:off x="774700" y="6012491"/>
            <a:ext cx="9601200" cy="423001"/>
          </a:xfrm>
          <a:prstGeom prst="rect">
            <a:avLst/>
          </a:prstGeom>
        </p:spPr>
        <p:txBody>
          <a:bodyPr wrap="square">
            <a:spAutoFit/>
          </a:bodyPr>
          <a:lstStyle/>
          <a:p>
            <a:pPr>
              <a:lnSpc>
                <a:spcPts val="2519"/>
              </a:lnSpc>
              <a:spcBef>
                <a:spcPct val="0"/>
              </a:spcBef>
            </a:pPr>
            <a:r>
              <a:rPr lang="en-US" sz="2400" dirty="0">
                <a:solidFill>
                  <a:srgbClr val="27334D"/>
                </a:solidFill>
                <a:latin typeface="DM Serif Display"/>
                <a:ea typeface="DM Serif Display"/>
                <a:cs typeface="DM Serif Display"/>
                <a:sym typeface="DM Serif Display"/>
              </a:rPr>
              <a:t>–Danny </a:t>
            </a:r>
            <a:r>
              <a:rPr lang="en-US" sz="2400" dirty="0" err="1">
                <a:solidFill>
                  <a:srgbClr val="27334D"/>
                </a:solidFill>
                <a:latin typeface="DM Serif Display"/>
                <a:ea typeface="DM Serif Display"/>
                <a:cs typeface="DM Serif Display"/>
                <a:sym typeface="DM Serif Display"/>
              </a:rPr>
              <a:t>Gemmell</a:t>
            </a:r>
            <a:r>
              <a:rPr lang="en-US" sz="2400" dirty="0">
                <a:solidFill>
                  <a:srgbClr val="27334D"/>
                </a:solidFill>
                <a:latin typeface="DM Serif Display"/>
                <a:ea typeface="DM Serif Display"/>
                <a:cs typeface="DM Serif Display"/>
                <a:sym typeface="DM Serif Display"/>
              </a:rPr>
              <a:t>, Founder/Director of Be-Inn Unity</a:t>
            </a:r>
          </a:p>
        </p:txBody>
      </p:sp>
      <p:sp>
        <p:nvSpPr>
          <p:cNvPr id="12" name="Rectangle 11"/>
          <p:cNvSpPr/>
          <p:nvPr/>
        </p:nvSpPr>
        <p:spPr>
          <a:xfrm>
            <a:off x="2146300" y="929973"/>
            <a:ext cx="7231116" cy="1374735"/>
          </a:xfrm>
          <a:prstGeom prst="rect">
            <a:avLst/>
          </a:prstGeom>
        </p:spPr>
        <p:txBody>
          <a:bodyPr wrap="square">
            <a:spAutoFit/>
          </a:bodyPr>
          <a:lstStyle/>
          <a:p>
            <a:pPr>
              <a:lnSpc>
                <a:spcPts val="2519"/>
              </a:lnSpc>
              <a:spcBef>
                <a:spcPct val="0"/>
              </a:spcBef>
            </a:pPr>
            <a:r>
              <a:rPr lang="en-US" sz="3600" dirty="0">
                <a:solidFill>
                  <a:srgbClr val="27334D"/>
                </a:solidFill>
                <a:latin typeface="DM Serif Display"/>
                <a:ea typeface="DM Serif Display"/>
                <a:cs typeface="DM Serif Display"/>
                <a:sym typeface="DM Serif Display"/>
              </a:rPr>
              <a:t>Nurturing a Resilient Teenage Brain</a:t>
            </a:r>
          </a:p>
          <a:p>
            <a:pPr>
              <a:lnSpc>
                <a:spcPts val="2519"/>
              </a:lnSpc>
              <a:spcBef>
                <a:spcPct val="0"/>
              </a:spcBef>
            </a:pPr>
            <a:r>
              <a:rPr lang="en-US" sz="3600" dirty="0">
                <a:solidFill>
                  <a:srgbClr val="27334D"/>
                </a:solidFill>
                <a:latin typeface="DM Serif Display"/>
                <a:ea typeface="DM Serif Display"/>
                <a:cs typeface="DM Serif Display"/>
                <a:sym typeface="DM Serif Display"/>
              </a:rPr>
              <a:t> </a:t>
            </a:r>
          </a:p>
          <a:p>
            <a:pPr>
              <a:lnSpc>
                <a:spcPts val="2519"/>
              </a:lnSpc>
              <a:spcBef>
                <a:spcPct val="0"/>
              </a:spcBef>
            </a:pPr>
            <a:r>
              <a:rPr lang="en-US" sz="3600" dirty="0" smtClean="0">
                <a:solidFill>
                  <a:srgbClr val="27334D"/>
                </a:solidFill>
                <a:latin typeface="DM Serif Display"/>
                <a:ea typeface="DM Serif Display"/>
                <a:cs typeface="DM Serif Display"/>
                <a:sym typeface="DM Serif Display"/>
              </a:rPr>
              <a:t> </a:t>
            </a:r>
            <a:endParaRPr lang="en-US" sz="3600" dirty="0">
              <a:solidFill>
                <a:srgbClr val="27334D"/>
              </a:solidFill>
              <a:latin typeface="DM Serif Display"/>
              <a:ea typeface="DM Serif Display"/>
              <a:cs typeface="DM Serif Display"/>
              <a:sym typeface="DM Serif Display"/>
            </a:endParaRPr>
          </a:p>
        </p:txBody>
      </p:sp>
      <p:sp>
        <p:nvSpPr>
          <p:cNvPr id="9" name="Freeform 4"/>
          <p:cNvSpPr/>
          <p:nvPr/>
        </p:nvSpPr>
        <p:spPr>
          <a:xfrm>
            <a:off x="5772381" y="1861170"/>
            <a:ext cx="3476003" cy="3745880"/>
          </a:xfrm>
          <a:custGeom>
            <a:avLst/>
            <a:gdLst/>
            <a:ahLst/>
            <a:cxnLst/>
            <a:rect l="l" t="t" r="r" b="b"/>
            <a:pathLst>
              <a:path w="2677801" h="2677801">
                <a:moveTo>
                  <a:pt x="0" y="0"/>
                </a:moveTo>
                <a:lnTo>
                  <a:pt x="2677801" y="0"/>
                </a:lnTo>
                <a:lnTo>
                  <a:pt x="2677801" y="2677801"/>
                </a:lnTo>
                <a:lnTo>
                  <a:pt x="0" y="2677801"/>
                </a:lnTo>
                <a:lnTo>
                  <a:pt x="0" y="0"/>
                </a:lnTo>
                <a:close/>
              </a:path>
            </a:pathLst>
          </a:custGeom>
          <a:blipFill>
            <a:blip r:embed="rId4"/>
            <a:stretch>
              <a:fillRect/>
            </a:stretch>
          </a:blipFill>
        </p:spPr>
      </p:sp>
      <p:sp>
        <p:nvSpPr>
          <p:cNvPr id="13" name="Freeform 8"/>
          <p:cNvSpPr/>
          <p:nvPr/>
        </p:nvSpPr>
        <p:spPr>
          <a:xfrm>
            <a:off x="1384300" y="2030042"/>
            <a:ext cx="2758683" cy="3577008"/>
          </a:xfrm>
          <a:custGeom>
            <a:avLst/>
            <a:gdLst/>
            <a:ahLst/>
            <a:cxnLst/>
            <a:rect l="l" t="t" r="r" b="b"/>
            <a:pathLst>
              <a:path w="1844283" h="2340058">
                <a:moveTo>
                  <a:pt x="0" y="0"/>
                </a:moveTo>
                <a:lnTo>
                  <a:pt x="1844283" y="0"/>
                </a:lnTo>
                <a:lnTo>
                  <a:pt x="1844283" y="2340058"/>
                </a:lnTo>
                <a:lnTo>
                  <a:pt x="0" y="2340058"/>
                </a:lnTo>
                <a:lnTo>
                  <a:pt x="0" y="0"/>
                </a:lnTo>
                <a:close/>
              </a:path>
            </a:pathLst>
          </a:custGeom>
          <a:blipFill>
            <a:blip r:embed="rId5"/>
            <a:stretch>
              <a:fillRect/>
            </a:stretch>
          </a:blipFill>
        </p:spPr>
      </p:sp>
    </p:spTree>
    <p:extLst>
      <p:ext uri="{BB962C8B-B14F-4D97-AF65-F5344CB8AC3E}">
        <p14:creationId xmlns:p14="http://schemas.microsoft.com/office/powerpoint/2010/main" val="4177460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7F4F2"/>
        </a:solidFill>
        <a:effectLst/>
      </p:bgPr>
    </p:bg>
    <p:spTree>
      <p:nvGrpSpPr>
        <p:cNvPr id="1" name=""/>
        <p:cNvGrpSpPr/>
        <p:nvPr/>
      </p:nvGrpSpPr>
      <p:grpSpPr>
        <a:xfrm>
          <a:off x="0" y="0"/>
          <a:ext cx="0" cy="0"/>
          <a:chOff x="0" y="0"/>
          <a:chExt cx="0" cy="0"/>
        </a:xfrm>
      </p:grpSpPr>
      <p:sp>
        <p:nvSpPr>
          <p:cNvPr id="2" name="Freeform 2"/>
          <p:cNvSpPr/>
          <p:nvPr/>
        </p:nvSpPr>
        <p:spPr>
          <a:xfrm rot="-2699999">
            <a:off x="-2123917" y="-2162833"/>
            <a:ext cx="4895948" cy="4430833"/>
          </a:xfrm>
          <a:custGeom>
            <a:avLst/>
            <a:gdLst/>
            <a:ahLst/>
            <a:cxnLst/>
            <a:rect l="l" t="t" r="r" b="b"/>
            <a:pathLst>
              <a:path w="4895948" h="4430833">
                <a:moveTo>
                  <a:pt x="0" y="0"/>
                </a:moveTo>
                <a:lnTo>
                  <a:pt x="4895947" y="0"/>
                </a:lnTo>
                <a:lnTo>
                  <a:pt x="4895947" y="4430833"/>
                </a:lnTo>
                <a:lnTo>
                  <a:pt x="0" y="4430833"/>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3" name="Freeform 3"/>
          <p:cNvSpPr/>
          <p:nvPr/>
        </p:nvSpPr>
        <p:spPr>
          <a:xfrm>
            <a:off x="8878225" y="-33782"/>
            <a:ext cx="1377884" cy="1316056"/>
          </a:xfrm>
          <a:custGeom>
            <a:avLst/>
            <a:gdLst/>
            <a:ahLst/>
            <a:cxnLst/>
            <a:rect l="l" t="t" r="r" b="b"/>
            <a:pathLst>
              <a:path w="1377884" h="1316056">
                <a:moveTo>
                  <a:pt x="0" y="0"/>
                </a:moveTo>
                <a:lnTo>
                  <a:pt x="1377884" y="0"/>
                </a:lnTo>
                <a:lnTo>
                  <a:pt x="1377884" y="1316057"/>
                </a:lnTo>
                <a:lnTo>
                  <a:pt x="0" y="1316057"/>
                </a:lnTo>
                <a:lnTo>
                  <a:pt x="0" y="0"/>
                </a:lnTo>
                <a:close/>
              </a:path>
            </a:pathLst>
          </a:custGeom>
          <a:blipFill>
            <a:blip r:embed="rId5"/>
            <a:stretch>
              <a:fillRect/>
            </a:stretch>
          </a:blipFill>
        </p:spPr>
      </p:sp>
      <p:sp>
        <p:nvSpPr>
          <p:cNvPr id="4" name="Freeform 4"/>
          <p:cNvSpPr/>
          <p:nvPr/>
        </p:nvSpPr>
        <p:spPr>
          <a:xfrm>
            <a:off x="2254938" y="-243665"/>
            <a:ext cx="6607232" cy="1735822"/>
          </a:xfrm>
          <a:custGeom>
            <a:avLst/>
            <a:gdLst/>
            <a:ahLst/>
            <a:cxnLst/>
            <a:rect l="l" t="t" r="r" b="b"/>
            <a:pathLst>
              <a:path w="6607232" h="3559646">
                <a:moveTo>
                  <a:pt x="0" y="0"/>
                </a:moveTo>
                <a:lnTo>
                  <a:pt x="6607232" y="0"/>
                </a:lnTo>
                <a:lnTo>
                  <a:pt x="6607232" y="3559646"/>
                </a:lnTo>
                <a:lnTo>
                  <a:pt x="0" y="3559646"/>
                </a:lnTo>
                <a:lnTo>
                  <a:pt x="0" y="0"/>
                </a:lnTo>
                <a:close/>
              </a:path>
            </a:pathLst>
          </a:custGeom>
          <a:blipFill>
            <a:blip r:embed="rId6"/>
            <a:stretch>
              <a:fillRect/>
            </a:stretch>
          </a:blipFill>
        </p:spPr>
      </p:sp>
      <p:sp>
        <p:nvSpPr>
          <p:cNvPr id="5" name="Freeform 5"/>
          <p:cNvSpPr/>
          <p:nvPr/>
        </p:nvSpPr>
        <p:spPr>
          <a:xfrm>
            <a:off x="2943087" y="1314105"/>
            <a:ext cx="7525239" cy="5388038"/>
          </a:xfrm>
          <a:custGeom>
            <a:avLst/>
            <a:gdLst/>
            <a:ahLst/>
            <a:cxnLst/>
            <a:rect l="l" t="t" r="r" b="b"/>
            <a:pathLst>
              <a:path w="7525239" h="5023097">
                <a:moveTo>
                  <a:pt x="0" y="0"/>
                </a:moveTo>
                <a:lnTo>
                  <a:pt x="7525238" y="0"/>
                </a:lnTo>
                <a:lnTo>
                  <a:pt x="7525238" y="5023097"/>
                </a:lnTo>
                <a:lnTo>
                  <a:pt x="0" y="5023097"/>
                </a:lnTo>
                <a:lnTo>
                  <a:pt x="0" y="0"/>
                </a:lnTo>
                <a:close/>
              </a:path>
            </a:pathLst>
          </a:custGeom>
          <a:blipFill>
            <a:blip r:embed="rId7"/>
            <a:stretch>
              <a:fillRect/>
            </a:stretch>
          </a:blipFill>
        </p:spPr>
      </p:sp>
      <p:sp>
        <p:nvSpPr>
          <p:cNvPr id="6" name="Freeform 6"/>
          <p:cNvSpPr/>
          <p:nvPr/>
        </p:nvSpPr>
        <p:spPr>
          <a:xfrm rot="210769">
            <a:off x="112837" y="538601"/>
            <a:ext cx="2581610" cy="2766011"/>
          </a:xfrm>
          <a:custGeom>
            <a:avLst/>
            <a:gdLst/>
            <a:ahLst/>
            <a:cxnLst/>
            <a:rect l="l" t="t" r="r" b="b"/>
            <a:pathLst>
              <a:path w="2581610" h="2766011">
                <a:moveTo>
                  <a:pt x="0" y="0"/>
                </a:moveTo>
                <a:lnTo>
                  <a:pt x="2581611" y="0"/>
                </a:lnTo>
                <a:lnTo>
                  <a:pt x="2581611" y="2766012"/>
                </a:lnTo>
                <a:lnTo>
                  <a:pt x="0" y="276601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7" name="TextBox 7"/>
          <p:cNvSpPr txBox="1"/>
          <p:nvPr/>
        </p:nvSpPr>
        <p:spPr>
          <a:xfrm rot="228045">
            <a:off x="229463" y="992719"/>
            <a:ext cx="2805085" cy="2035030"/>
          </a:xfrm>
          <a:prstGeom prst="rect">
            <a:avLst/>
          </a:prstGeom>
        </p:spPr>
        <p:txBody>
          <a:bodyPr lIns="0" tIns="0" rIns="0" bIns="0" rtlCol="0" anchor="t">
            <a:spAutoFit/>
          </a:bodyPr>
          <a:lstStyle/>
          <a:p>
            <a:pPr algn="l">
              <a:lnSpc>
                <a:spcPts val="2755"/>
              </a:lnSpc>
            </a:pPr>
            <a:r>
              <a:rPr lang="en-US" sz="1837" dirty="0">
                <a:solidFill>
                  <a:srgbClr val="001858"/>
                </a:solidFill>
                <a:latin typeface="DM Sans"/>
                <a:ea typeface="DM Sans"/>
                <a:cs typeface="DM Sans"/>
                <a:sym typeface="DM Sans"/>
              </a:rPr>
              <a:t>The last three years of the SHINE data has shown an improving picture for pupil’s </a:t>
            </a:r>
          </a:p>
          <a:p>
            <a:pPr algn="l">
              <a:lnSpc>
                <a:spcPts val="2755"/>
              </a:lnSpc>
              <a:spcBef>
                <a:spcPct val="0"/>
              </a:spcBef>
            </a:pPr>
            <a:r>
              <a:rPr lang="en-US" sz="1837" dirty="0">
                <a:solidFill>
                  <a:srgbClr val="001858"/>
                </a:solidFill>
                <a:latin typeface="DM Sans"/>
                <a:ea typeface="DM Sans"/>
                <a:cs typeface="DM Sans"/>
                <a:sym typeface="DM Sans"/>
              </a:rPr>
              <a:t>mental health and wellbeing.</a:t>
            </a:r>
          </a:p>
        </p:txBody>
      </p:sp>
      <p:sp>
        <p:nvSpPr>
          <p:cNvPr id="8" name="Rectangle 7"/>
          <p:cNvSpPr/>
          <p:nvPr/>
        </p:nvSpPr>
        <p:spPr>
          <a:xfrm>
            <a:off x="324057" y="6733974"/>
            <a:ext cx="11640777" cy="646331"/>
          </a:xfrm>
          <a:prstGeom prst="rect">
            <a:avLst/>
          </a:prstGeom>
        </p:spPr>
        <p:txBody>
          <a:bodyPr wrap="square">
            <a:spAutoFit/>
          </a:bodyPr>
          <a:lstStyle/>
          <a:p>
            <a:r>
              <a:rPr lang="en-GB" dirty="0"/>
              <a:t>This scale measures different competences of positive socio-emotional health, which are fundamental for </a:t>
            </a:r>
            <a:endParaRPr lang="en-GB" dirty="0" smtClean="0"/>
          </a:p>
          <a:p>
            <a:r>
              <a:rPr lang="en-GB" dirty="0" smtClean="0"/>
              <a:t>young </a:t>
            </a:r>
            <a:r>
              <a:rPr lang="en-GB" dirty="0"/>
              <a:t>people to develop to live engaging and meaningful lives. </a:t>
            </a:r>
          </a:p>
        </p:txBody>
      </p:sp>
      <p:sp>
        <p:nvSpPr>
          <p:cNvPr id="9" name="TextBox 8"/>
          <p:cNvSpPr txBox="1"/>
          <p:nvPr/>
        </p:nvSpPr>
        <p:spPr>
          <a:xfrm>
            <a:off x="9385300" y="1708458"/>
            <a:ext cx="957313" cy="369332"/>
          </a:xfrm>
          <a:prstGeom prst="rect">
            <a:avLst/>
          </a:prstGeom>
          <a:noFill/>
        </p:spPr>
        <p:txBody>
          <a:bodyPr wrap="none" rtlCol="0">
            <a:spAutoFit/>
          </a:bodyPr>
          <a:lstStyle/>
          <a:p>
            <a:r>
              <a:rPr lang="en-GB" dirty="0" smtClean="0"/>
              <a:t>2024-25</a:t>
            </a:r>
            <a:endParaRPr lang="en-GB"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111B97A-2FB0-4625-8C2E-CDCB1AF683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70731"/>
            <a:ext cx="10693399" cy="6014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defRPr/>
            </a:pPr>
            <a:endParaRPr lang="en-US" sz="1579">
              <a:solidFill>
                <a:srgbClr val="FFFFFF"/>
              </a:solidFill>
              <a:latin typeface="Aptos" panose="02110004020202020204"/>
            </a:endParaRPr>
          </a:p>
        </p:txBody>
      </p:sp>
      <p:grpSp>
        <p:nvGrpSpPr>
          <p:cNvPr id="14" name="Group 13">
            <a:extLst>
              <a:ext uri="{FF2B5EF4-FFF2-40B4-BE49-F238E27FC236}">
                <a16:creationId xmlns:a16="http://schemas.microsoft.com/office/drawing/2014/main" id="{B83D307E-DF68-43F8-97CE-0AAE950A712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92080" y="770731"/>
            <a:ext cx="6709240" cy="5024050"/>
            <a:chOff x="329184" y="1"/>
            <a:chExt cx="524256" cy="5728133"/>
          </a:xfrm>
        </p:grpSpPr>
        <p:cxnSp>
          <p:nvCxnSpPr>
            <p:cNvPr id="15" name="Straight Connector 14">
              <a:extLst>
                <a:ext uri="{FF2B5EF4-FFF2-40B4-BE49-F238E27FC236}">
                  <a16:creationId xmlns:a16="http://schemas.microsoft.com/office/drawing/2014/main" id="{5546E3D2-37BF-4528-9851-2B2F628234A2}"/>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752A0C69-DC4E-4FC0-843C-BAA27B3A56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defRPr/>
              </a:pPr>
              <a:endParaRPr lang="en-US" sz="1579" dirty="0">
                <a:solidFill>
                  <a:srgbClr val="FFFFFF"/>
                </a:solidFill>
                <a:latin typeface="Aptos" panose="02110004020202020204"/>
              </a:endParaRPr>
            </a:p>
          </p:txBody>
        </p:sp>
      </p:grpSp>
      <p:sp>
        <p:nvSpPr>
          <p:cNvPr id="18" name="Rectangle 17">
            <a:extLst>
              <a:ext uri="{FF2B5EF4-FFF2-40B4-BE49-F238E27FC236}">
                <a16:creationId xmlns:a16="http://schemas.microsoft.com/office/drawing/2014/main" id="{8ED94938-268E-4C0A-A08A-B3980C78BA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3149" y="1049683"/>
            <a:ext cx="9647103" cy="4670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defRPr/>
            </a:pPr>
            <a:endParaRPr lang="en-US" sz="1579">
              <a:solidFill>
                <a:srgbClr val="FFFFFF"/>
              </a:solidFill>
              <a:latin typeface="Aptos" panose="02110004020202020204"/>
            </a:endParaRPr>
          </a:p>
        </p:txBody>
      </p:sp>
      <p:sp>
        <p:nvSpPr>
          <p:cNvPr id="2" name="Title 1">
            <a:extLst>
              <a:ext uri="{FF2B5EF4-FFF2-40B4-BE49-F238E27FC236}">
                <a16:creationId xmlns:a16="http://schemas.microsoft.com/office/drawing/2014/main" id="{37602553-8B2E-4806-AD43-4E4FE67E9BC3}"/>
              </a:ext>
            </a:extLst>
          </p:cNvPr>
          <p:cNvSpPr>
            <a:spLocks noGrp="1"/>
          </p:cNvSpPr>
          <p:nvPr>
            <p:ph type="title"/>
          </p:nvPr>
        </p:nvSpPr>
        <p:spPr>
          <a:xfrm>
            <a:off x="927147" y="4305639"/>
            <a:ext cx="8833576" cy="815468"/>
          </a:xfrm>
        </p:spPr>
        <p:txBody>
          <a:bodyPr vert="horz" lIns="80201" tIns="40100" rIns="80201" bIns="40100" rtlCol="0" anchor="b">
            <a:normAutofit/>
          </a:bodyPr>
          <a:lstStyle/>
          <a:p>
            <a:pPr algn="ctr"/>
            <a:r>
              <a:rPr lang="en-US" sz="4561" b="1" dirty="0"/>
              <a:t>Nurturing a Resilient Teenage Brain</a:t>
            </a:r>
          </a:p>
        </p:txBody>
      </p:sp>
      <p:pic>
        <p:nvPicPr>
          <p:cNvPr id="7" name="Picture 6" descr="A logo of a group of people&#10;&#10;Description automatically generated">
            <a:extLst>
              <a:ext uri="{FF2B5EF4-FFF2-40B4-BE49-F238E27FC236}">
                <a16:creationId xmlns:a16="http://schemas.microsoft.com/office/drawing/2014/main" id="{FE551893-3661-8840-B0EE-B9CEB1963C82}"/>
              </a:ext>
            </a:extLst>
          </p:cNvPr>
          <p:cNvPicPr>
            <a:picLocks noChangeAspect="1"/>
          </p:cNvPicPr>
          <p:nvPr/>
        </p:nvPicPr>
        <p:blipFill>
          <a:blip r:embed="rId3">
            <a:extLst>
              <a:ext uri="{28A0092B-C50C-407E-A947-70E740481C1C}">
                <a14:useLocalDpi xmlns:a14="http://schemas.microsoft.com/office/drawing/2010/main"/>
              </a:ext>
            </a:extLst>
          </a:blip>
          <a:stretch/>
        </p:blipFill>
        <p:spPr>
          <a:xfrm>
            <a:off x="3896046" y="1355437"/>
            <a:ext cx="2901309" cy="3045993"/>
          </a:xfrm>
          <a:prstGeom prst="rect">
            <a:avLst/>
          </a:prstGeom>
        </p:spPr>
      </p:pic>
    </p:spTree>
    <p:extLst>
      <p:ext uri="{BB962C8B-B14F-4D97-AF65-F5344CB8AC3E}">
        <p14:creationId xmlns:p14="http://schemas.microsoft.com/office/powerpoint/2010/main" val="1174236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A8EAB8-D2FF-444D-B34B-7D32F106AD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70731"/>
            <a:ext cx="10693400" cy="601503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defRPr/>
            </a:pPr>
            <a:endParaRPr lang="en-US" sz="1579" dirty="0">
              <a:solidFill>
                <a:srgbClr val="FFFFFF"/>
              </a:solidFill>
              <a:latin typeface="Aptos" panose="02110004020202020204"/>
            </a:endParaRPr>
          </a:p>
        </p:txBody>
      </p:sp>
      <p:cxnSp>
        <p:nvCxnSpPr>
          <p:cNvPr id="12" name="Straight Connector 11">
            <a:extLst>
              <a:ext uri="{FF2B5EF4-FFF2-40B4-BE49-F238E27FC236}">
                <a16:creationId xmlns:a16="http://schemas.microsoft.com/office/drawing/2014/main" id="{EEA38897-7BA3-4408-8083-3235339C4A6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9622" y="2305413"/>
            <a:ext cx="413834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80DE2CE-EF28-B939-905D-E047EB8497C7}"/>
              </a:ext>
            </a:extLst>
          </p:cNvPr>
          <p:cNvSpPr txBox="1"/>
          <p:nvPr/>
        </p:nvSpPr>
        <p:spPr>
          <a:xfrm>
            <a:off x="787418" y="2437651"/>
            <a:ext cx="4810172" cy="3773701"/>
          </a:xfrm>
          <a:prstGeom prst="rect">
            <a:avLst/>
          </a:prstGeom>
        </p:spPr>
        <p:txBody>
          <a:bodyPr vert="horz" lIns="80201" tIns="40100" rIns="80201" bIns="40100" rtlCol="0">
            <a:noAutofit/>
          </a:bodyPr>
          <a:lstStyle/>
          <a:p>
            <a:pPr indent="-200505" defTabSz="802020">
              <a:lnSpc>
                <a:spcPct val="90000"/>
              </a:lnSpc>
              <a:spcAft>
                <a:spcPts val="526"/>
              </a:spcAft>
              <a:buFont typeface="Arial" panose="020B0604020202020204" pitchFamily="34" charset="0"/>
              <a:buChar char="•"/>
              <a:defRPr/>
            </a:pPr>
            <a:r>
              <a:rPr lang="en-US" sz="2105" dirty="0">
                <a:solidFill>
                  <a:srgbClr val="FFFFFF"/>
                </a:solidFill>
                <a:latin typeface="Aptos" panose="02110004020202020204"/>
              </a:rPr>
              <a:t>Peer Pressure</a:t>
            </a:r>
          </a:p>
          <a:p>
            <a:pPr indent="-200505" defTabSz="802020">
              <a:lnSpc>
                <a:spcPct val="90000"/>
              </a:lnSpc>
              <a:spcAft>
                <a:spcPts val="526"/>
              </a:spcAft>
              <a:buFont typeface="Arial" panose="020B0604020202020204" pitchFamily="34" charset="0"/>
              <a:buChar char="•"/>
              <a:defRPr/>
            </a:pPr>
            <a:r>
              <a:rPr lang="en-US" sz="2105" dirty="0">
                <a:solidFill>
                  <a:srgbClr val="FFFFFF"/>
                </a:solidFill>
                <a:latin typeface="Aptos" panose="02110004020202020204"/>
              </a:rPr>
              <a:t>Parties</a:t>
            </a:r>
          </a:p>
          <a:p>
            <a:pPr indent="-200505" defTabSz="802020">
              <a:lnSpc>
                <a:spcPct val="90000"/>
              </a:lnSpc>
              <a:spcAft>
                <a:spcPts val="526"/>
              </a:spcAft>
              <a:buFont typeface="Arial" panose="020B0604020202020204" pitchFamily="34" charset="0"/>
              <a:buChar char="•"/>
              <a:defRPr/>
            </a:pPr>
            <a:r>
              <a:rPr lang="en-US" sz="2105" dirty="0">
                <a:solidFill>
                  <a:srgbClr val="FFFFFF"/>
                </a:solidFill>
                <a:latin typeface="Aptos" panose="02110004020202020204"/>
              </a:rPr>
              <a:t>Sexuality</a:t>
            </a:r>
          </a:p>
          <a:p>
            <a:pPr indent="-200505" defTabSz="802020">
              <a:lnSpc>
                <a:spcPct val="90000"/>
              </a:lnSpc>
              <a:spcAft>
                <a:spcPts val="526"/>
              </a:spcAft>
              <a:buFont typeface="Arial" panose="020B0604020202020204" pitchFamily="34" charset="0"/>
              <a:buChar char="•"/>
              <a:defRPr/>
            </a:pPr>
            <a:r>
              <a:rPr lang="en-US" sz="2105" dirty="0">
                <a:solidFill>
                  <a:srgbClr val="FFFFFF"/>
                </a:solidFill>
                <a:latin typeface="Aptos" panose="02110004020202020204"/>
              </a:rPr>
              <a:t>Puberty</a:t>
            </a:r>
          </a:p>
          <a:p>
            <a:pPr indent="-200505" defTabSz="802020">
              <a:lnSpc>
                <a:spcPct val="90000"/>
              </a:lnSpc>
              <a:spcAft>
                <a:spcPts val="526"/>
              </a:spcAft>
              <a:buFont typeface="Arial" panose="020B0604020202020204" pitchFamily="34" charset="0"/>
              <a:buChar char="•"/>
              <a:defRPr/>
            </a:pPr>
            <a:r>
              <a:rPr lang="en-US" sz="2105" dirty="0">
                <a:solidFill>
                  <a:srgbClr val="FFFFFF"/>
                </a:solidFill>
                <a:latin typeface="Aptos" panose="02110004020202020204"/>
              </a:rPr>
              <a:t>School</a:t>
            </a:r>
          </a:p>
          <a:p>
            <a:pPr indent="-200505" defTabSz="802020">
              <a:lnSpc>
                <a:spcPct val="90000"/>
              </a:lnSpc>
              <a:spcAft>
                <a:spcPts val="526"/>
              </a:spcAft>
              <a:buFont typeface="Arial" panose="020B0604020202020204" pitchFamily="34" charset="0"/>
              <a:buChar char="•"/>
              <a:defRPr/>
            </a:pPr>
            <a:r>
              <a:rPr lang="en-US" sz="2105" dirty="0">
                <a:solidFill>
                  <a:srgbClr val="FFFFFF"/>
                </a:solidFill>
                <a:latin typeface="Aptos" panose="02110004020202020204"/>
              </a:rPr>
              <a:t>Homework</a:t>
            </a:r>
          </a:p>
          <a:p>
            <a:pPr indent="-200505" defTabSz="802020">
              <a:lnSpc>
                <a:spcPct val="90000"/>
              </a:lnSpc>
              <a:spcAft>
                <a:spcPts val="526"/>
              </a:spcAft>
              <a:buFont typeface="Arial" panose="020B0604020202020204" pitchFamily="34" charset="0"/>
              <a:buChar char="•"/>
              <a:defRPr/>
            </a:pPr>
            <a:r>
              <a:rPr lang="en-US" sz="2105" dirty="0">
                <a:solidFill>
                  <a:srgbClr val="FFFFFF"/>
                </a:solidFill>
                <a:latin typeface="Aptos" panose="02110004020202020204"/>
              </a:rPr>
              <a:t>Exams</a:t>
            </a:r>
          </a:p>
          <a:p>
            <a:pPr indent="-200505" defTabSz="802020">
              <a:lnSpc>
                <a:spcPct val="90000"/>
              </a:lnSpc>
              <a:spcAft>
                <a:spcPts val="526"/>
              </a:spcAft>
              <a:buFont typeface="Arial" panose="020B0604020202020204" pitchFamily="34" charset="0"/>
              <a:buChar char="•"/>
              <a:defRPr/>
            </a:pPr>
            <a:r>
              <a:rPr lang="en-US" sz="2105" dirty="0">
                <a:solidFill>
                  <a:srgbClr val="FFFFFF"/>
                </a:solidFill>
                <a:latin typeface="Aptos" panose="02110004020202020204"/>
              </a:rPr>
              <a:t>Being Bullied</a:t>
            </a:r>
          </a:p>
          <a:p>
            <a:pPr indent="-200505" defTabSz="802020">
              <a:lnSpc>
                <a:spcPct val="90000"/>
              </a:lnSpc>
              <a:spcAft>
                <a:spcPts val="526"/>
              </a:spcAft>
              <a:buFont typeface="Arial" panose="020B0604020202020204" pitchFamily="34" charset="0"/>
              <a:buChar char="•"/>
              <a:defRPr/>
            </a:pPr>
            <a:r>
              <a:rPr lang="en-US" sz="2105" dirty="0">
                <a:solidFill>
                  <a:srgbClr val="FFFFFF"/>
                </a:solidFill>
                <a:latin typeface="Aptos" panose="02110004020202020204"/>
              </a:rPr>
              <a:t>Relationships </a:t>
            </a:r>
          </a:p>
        </p:txBody>
      </p:sp>
      <p:cxnSp>
        <p:nvCxnSpPr>
          <p:cNvPr id="14" name="Straight Connector 13">
            <a:extLst>
              <a:ext uri="{FF2B5EF4-FFF2-40B4-BE49-F238E27FC236}">
                <a16:creationId xmlns:a16="http://schemas.microsoft.com/office/drawing/2014/main" id="{F11AD06B-AB20-4097-8606-5DA00DBACE8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1512" y="5776835"/>
            <a:ext cx="41345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2" descr="Human body outline - 80ss Anxiety - POINT-1">
            <a:extLst>
              <a:ext uri="{FF2B5EF4-FFF2-40B4-BE49-F238E27FC236}">
                <a16:creationId xmlns:a16="http://schemas.microsoft.com/office/drawing/2014/main" id="{94C2375B-B908-9F12-933C-3230FB3FE1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388" t="7294" r="10829" b="7895"/>
          <a:stretch/>
        </p:blipFill>
        <p:spPr bwMode="auto">
          <a:xfrm>
            <a:off x="5723366" y="770731"/>
            <a:ext cx="3953165" cy="60150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272021B-F4E8-0F3F-A756-F9246DD6550B}"/>
              </a:ext>
            </a:extLst>
          </p:cNvPr>
          <p:cNvSpPr txBox="1"/>
          <p:nvPr/>
        </p:nvSpPr>
        <p:spPr>
          <a:xfrm>
            <a:off x="787419" y="1552301"/>
            <a:ext cx="4317079" cy="632161"/>
          </a:xfrm>
          <a:prstGeom prst="rect">
            <a:avLst/>
          </a:prstGeom>
          <a:noFill/>
        </p:spPr>
        <p:txBody>
          <a:bodyPr wrap="none" rtlCol="0">
            <a:spAutoFit/>
          </a:bodyPr>
          <a:lstStyle/>
          <a:p>
            <a:pPr defTabSz="802020">
              <a:defRPr/>
            </a:pPr>
            <a:r>
              <a:rPr lang="en-US" sz="3508" dirty="0">
                <a:solidFill>
                  <a:srgbClr val="FFFFFF"/>
                </a:solidFill>
                <a:latin typeface="Aptos" panose="02110004020202020204"/>
              </a:rPr>
              <a:t>The Life of a Teenager</a:t>
            </a:r>
          </a:p>
        </p:txBody>
      </p:sp>
    </p:spTree>
    <p:extLst>
      <p:ext uri="{BB962C8B-B14F-4D97-AF65-F5344CB8AC3E}">
        <p14:creationId xmlns:p14="http://schemas.microsoft.com/office/powerpoint/2010/main" val="1868962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71B2258F-86CA-4D4D-8270-BC05FCDEBF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70732"/>
            <a:ext cx="10693400" cy="601503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defRPr/>
            </a:pPr>
            <a:endParaRPr lang="en-US" sz="1579">
              <a:solidFill>
                <a:prstClr val="white"/>
              </a:solidFill>
              <a:latin typeface="Calibri" panose="020F0502020204030204"/>
            </a:endParaRPr>
          </a:p>
        </p:txBody>
      </p:sp>
      <p:pic>
        <p:nvPicPr>
          <p:cNvPr id="6" name="Picture 5" descr="A lion running on the ground&#10;&#10;Description automatically generated">
            <a:extLst>
              <a:ext uri="{FF2B5EF4-FFF2-40B4-BE49-F238E27FC236}">
                <a16:creationId xmlns:a16="http://schemas.microsoft.com/office/drawing/2014/main" id="{E40007B7-116A-09E0-463B-805B539F7E51}"/>
              </a:ext>
            </a:extLst>
          </p:cNvPr>
          <p:cNvPicPr>
            <a:picLocks noChangeAspect="1"/>
          </p:cNvPicPr>
          <p:nvPr/>
        </p:nvPicPr>
        <p:blipFill>
          <a:blip r:embed="rId3">
            <a:alphaModFix amt="85000"/>
            <a:extLst>
              <a:ext uri="{28A0092B-C50C-407E-A947-70E740481C1C}">
                <a14:useLocalDpi xmlns:a14="http://schemas.microsoft.com/office/drawing/2010/main"/>
              </a:ext>
            </a:extLst>
          </a:blip>
          <a:srcRect/>
          <a:stretch/>
        </p:blipFill>
        <p:spPr>
          <a:xfrm>
            <a:off x="18" y="770732"/>
            <a:ext cx="10693382" cy="6015037"/>
          </a:xfrm>
          <a:prstGeom prst="rect">
            <a:avLst/>
          </a:prstGeom>
        </p:spPr>
      </p:pic>
      <p:sp>
        <p:nvSpPr>
          <p:cNvPr id="4" name="Title 3">
            <a:extLst>
              <a:ext uri="{FF2B5EF4-FFF2-40B4-BE49-F238E27FC236}">
                <a16:creationId xmlns:a16="http://schemas.microsoft.com/office/drawing/2014/main" id="{6E7AFE66-DC3D-C84B-94F9-B8B50E1F5253}"/>
              </a:ext>
            </a:extLst>
          </p:cNvPr>
          <p:cNvSpPr>
            <a:spLocks noGrp="1"/>
          </p:cNvSpPr>
          <p:nvPr>
            <p:ph type="title"/>
          </p:nvPr>
        </p:nvSpPr>
        <p:spPr>
          <a:xfrm>
            <a:off x="1336675" y="1755136"/>
            <a:ext cx="8020050" cy="2543996"/>
          </a:xfrm>
        </p:spPr>
        <p:txBody>
          <a:bodyPr vert="horz" lIns="80201" tIns="40100" rIns="80201" bIns="40100" rtlCol="0" anchor="b">
            <a:normAutofit/>
          </a:bodyPr>
          <a:lstStyle/>
          <a:p>
            <a:pPr algn="ctr"/>
            <a:r>
              <a:rPr lang="en-US">
                <a:solidFill>
                  <a:srgbClr val="FFFFFF"/>
                </a:solidFill>
              </a:rPr>
              <a:t>Stress Response System</a:t>
            </a:r>
          </a:p>
        </p:txBody>
      </p:sp>
      <p:sp>
        <p:nvSpPr>
          <p:cNvPr id="24" name="Content Placeholder 4">
            <a:extLst>
              <a:ext uri="{FF2B5EF4-FFF2-40B4-BE49-F238E27FC236}">
                <a16:creationId xmlns:a16="http://schemas.microsoft.com/office/drawing/2014/main" id="{BB9087D7-BD06-514F-A192-D91922B25B31}"/>
              </a:ext>
            </a:extLst>
          </p:cNvPr>
          <p:cNvSpPr txBox="1">
            <a:spLocks/>
          </p:cNvSpPr>
          <p:nvPr/>
        </p:nvSpPr>
        <p:spPr>
          <a:xfrm>
            <a:off x="2752715" y="2542885"/>
            <a:ext cx="5022843" cy="307604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01475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01475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1475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1475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1475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01515">
              <a:spcBef>
                <a:spcPct val="0"/>
              </a:spcBef>
              <a:buNone/>
              <a:defRPr/>
            </a:pPr>
            <a:endParaRPr lang="en-GB" sz="1184" spc="33" dirty="0"/>
          </a:p>
        </p:txBody>
      </p:sp>
    </p:spTree>
    <p:extLst>
      <p:ext uri="{BB962C8B-B14F-4D97-AF65-F5344CB8AC3E}">
        <p14:creationId xmlns:p14="http://schemas.microsoft.com/office/powerpoint/2010/main" val="372896483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E912EF1F-02E3-36C3-BDF4-DD69FEF808D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38150" y="1357470"/>
            <a:ext cx="8118868" cy="4841561"/>
          </a:xfrm>
          <a:prstGeom prst="rect">
            <a:avLst/>
          </a:prstGeom>
        </p:spPr>
      </p:pic>
      <p:graphicFrame>
        <p:nvGraphicFramePr>
          <p:cNvPr id="3" name="Diagram 2">
            <a:extLst>
              <a:ext uri="{FF2B5EF4-FFF2-40B4-BE49-F238E27FC236}">
                <a16:creationId xmlns:a16="http://schemas.microsoft.com/office/drawing/2014/main" id="{C4258BB8-E4F3-7335-D0EB-82941EAF8007}"/>
              </a:ext>
            </a:extLst>
          </p:cNvPr>
          <p:cNvGraphicFramePr/>
          <p:nvPr/>
        </p:nvGraphicFramePr>
        <p:xfrm>
          <a:off x="1824697" y="1657443"/>
          <a:ext cx="5400449" cy="31080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ounded Rectangle 6">
            <a:extLst>
              <a:ext uri="{FF2B5EF4-FFF2-40B4-BE49-F238E27FC236}">
                <a16:creationId xmlns:a16="http://schemas.microsoft.com/office/drawing/2014/main" id="{B732D190-804F-251A-DE0F-40312F5AA72C}"/>
              </a:ext>
            </a:extLst>
          </p:cNvPr>
          <p:cNvSpPr/>
          <p:nvPr/>
        </p:nvSpPr>
        <p:spPr>
          <a:xfrm>
            <a:off x="1626042" y="4884786"/>
            <a:ext cx="1888495" cy="1446495"/>
          </a:xfrm>
          <a:prstGeom prst="roundRect">
            <a:avLst/>
          </a:prstGeom>
          <a:solidFill>
            <a:srgbClr val="E6E6E6"/>
          </a:solidFill>
          <a:ln>
            <a:solidFill>
              <a:schemeClr val="tx1"/>
            </a:solidFill>
          </a:ln>
        </p:spPr>
        <p:txBody>
          <a:bodyPr wrap="square">
            <a:spAutoFit/>
          </a:bodyPr>
          <a:lstStyle/>
          <a:p>
            <a:pPr defTabSz="401010">
              <a:defRPr/>
            </a:pPr>
            <a:r>
              <a:rPr lang="en-US" sz="1579" b="1" dirty="0">
                <a:solidFill>
                  <a:srgbClr val="014753"/>
                </a:solidFill>
                <a:latin typeface="Arial" panose="020B0604020202020204" pitchFamily="34" charset="0"/>
                <a:cs typeface="Arial" panose="020B0604020202020204" pitchFamily="34" charset="0"/>
              </a:rPr>
              <a:t>Brain Stem</a:t>
            </a:r>
          </a:p>
          <a:p>
            <a:pPr defTabSz="401010">
              <a:defRPr/>
            </a:pPr>
            <a:endParaRPr lang="en-US" sz="1579" b="1" dirty="0">
              <a:solidFill>
                <a:srgbClr val="014753"/>
              </a:solidFill>
              <a:latin typeface="Arial" panose="020B0604020202020204" pitchFamily="34" charset="0"/>
              <a:cs typeface="Arial" panose="020B0604020202020204" pitchFamily="34" charset="0"/>
            </a:endParaRPr>
          </a:p>
          <a:p>
            <a:pPr defTabSz="401010">
              <a:defRPr/>
            </a:pPr>
            <a:r>
              <a:rPr lang="en-US" sz="1579" dirty="0">
                <a:solidFill>
                  <a:srgbClr val="014753"/>
                </a:solidFill>
                <a:latin typeface="Arial" panose="020B0604020202020204" pitchFamily="34" charset="0"/>
                <a:cs typeface="Arial" panose="020B0604020202020204" pitchFamily="34" charset="0"/>
              </a:rPr>
              <a:t>Body Functions</a:t>
            </a:r>
          </a:p>
          <a:p>
            <a:pPr defTabSz="401010">
              <a:defRPr/>
            </a:pPr>
            <a:r>
              <a:rPr lang="en-US" sz="1579" dirty="0">
                <a:solidFill>
                  <a:srgbClr val="014753"/>
                </a:solidFill>
                <a:latin typeface="Arial" panose="020B0604020202020204" pitchFamily="34" charset="0"/>
                <a:cs typeface="Arial" panose="020B0604020202020204" pitchFamily="34" charset="0"/>
              </a:rPr>
              <a:t>HR/Breathing</a:t>
            </a:r>
          </a:p>
          <a:p>
            <a:pPr defTabSz="401010">
              <a:defRPr/>
            </a:pPr>
            <a:r>
              <a:rPr lang="en-US" sz="1579" dirty="0">
                <a:solidFill>
                  <a:srgbClr val="014753"/>
                </a:solidFill>
                <a:latin typeface="Arial" panose="020B0604020202020204" pitchFamily="34" charset="0"/>
                <a:cs typeface="Arial" panose="020B0604020202020204" pitchFamily="34" charset="0"/>
              </a:rPr>
              <a:t>Connects the Gut</a:t>
            </a:r>
          </a:p>
        </p:txBody>
      </p:sp>
      <p:sp>
        <p:nvSpPr>
          <p:cNvPr id="8" name="Rounded Rectangle 7">
            <a:extLst>
              <a:ext uri="{FF2B5EF4-FFF2-40B4-BE49-F238E27FC236}">
                <a16:creationId xmlns:a16="http://schemas.microsoft.com/office/drawing/2014/main" id="{4C4B1D22-58BC-F15F-3C0E-2903B1415F06}"/>
              </a:ext>
            </a:extLst>
          </p:cNvPr>
          <p:cNvSpPr/>
          <p:nvPr/>
        </p:nvSpPr>
        <p:spPr>
          <a:xfrm>
            <a:off x="7639956" y="1238130"/>
            <a:ext cx="2457496" cy="2253099"/>
          </a:xfrm>
          <a:prstGeom prst="roundRect">
            <a:avLst/>
          </a:prstGeom>
          <a:solidFill>
            <a:srgbClr val="EBE29C"/>
          </a:solidFill>
          <a:ln>
            <a:solidFill>
              <a:schemeClr val="tx1"/>
            </a:solidFill>
          </a:ln>
        </p:spPr>
        <p:txBody>
          <a:bodyPr wrap="square">
            <a:spAutoFit/>
          </a:bodyPr>
          <a:lstStyle/>
          <a:p>
            <a:pPr defTabSz="401010">
              <a:defRPr/>
            </a:pPr>
            <a:r>
              <a:rPr lang="en-US" sz="1579" b="1" dirty="0">
                <a:solidFill>
                  <a:srgbClr val="014753"/>
                </a:solidFill>
                <a:latin typeface="Arial" panose="020B0604020202020204" pitchFamily="34" charset="0"/>
                <a:cs typeface="Arial" panose="020B0604020202020204" pitchFamily="34" charset="0"/>
              </a:rPr>
              <a:t>Prefrontal Cortex</a:t>
            </a:r>
          </a:p>
          <a:p>
            <a:pPr defTabSz="401010">
              <a:defRPr/>
            </a:pPr>
            <a:endParaRPr lang="en-US" sz="1579" dirty="0">
              <a:solidFill>
                <a:srgbClr val="014753"/>
              </a:solidFill>
              <a:latin typeface="Arial" panose="020B0604020202020204" pitchFamily="34" charset="0"/>
              <a:cs typeface="Arial" panose="020B0604020202020204" pitchFamily="34" charset="0"/>
            </a:endParaRPr>
          </a:p>
          <a:p>
            <a:pPr defTabSz="401010">
              <a:defRPr/>
            </a:pPr>
            <a:r>
              <a:rPr lang="en-US" sz="1579" dirty="0">
                <a:solidFill>
                  <a:srgbClr val="014753"/>
                </a:solidFill>
                <a:latin typeface="Arial" panose="020B0604020202020204" pitchFamily="34" charset="0"/>
                <a:cs typeface="Arial" panose="020B0604020202020204" pitchFamily="34" charset="0"/>
              </a:rPr>
              <a:t>Problem Solving</a:t>
            </a:r>
          </a:p>
          <a:p>
            <a:pPr defTabSz="401010">
              <a:defRPr/>
            </a:pPr>
            <a:r>
              <a:rPr lang="en-US" sz="1579" dirty="0">
                <a:solidFill>
                  <a:srgbClr val="014753"/>
                </a:solidFill>
                <a:latin typeface="Arial" panose="020B0604020202020204" pitchFamily="34" charset="0"/>
                <a:cs typeface="Arial" panose="020B0604020202020204" pitchFamily="34" charset="0"/>
              </a:rPr>
              <a:t>Language</a:t>
            </a:r>
          </a:p>
          <a:p>
            <a:pPr defTabSz="401010">
              <a:defRPr/>
            </a:pPr>
            <a:r>
              <a:rPr lang="en-US" sz="1579" dirty="0">
                <a:solidFill>
                  <a:srgbClr val="014753"/>
                </a:solidFill>
                <a:latin typeface="Arial" panose="020B0604020202020204" pitchFamily="34" charset="0"/>
                <a:cs typeface="Arial" panose="020B0604020202020204" pitchFamily="34" charset="0"/>
              </a:rPr>
              <a:t>Social Behavior</a:t>
            </a:r>
          </a:p>
          <a:p>
            <a:pPr defTabSz="401010">
              <a:defRPr/>
            </a:pPr>
            <a:r>
              <a:rPr lang="en-US" sz="1579" dirty="0">
                <a:solidFill>
                  <a:srgbClr val="014753"/>
                </a:solidFill>
                <a:latin typeface="Arial" panose="020B0604020202020204" pitchFamily="34" charset="0"/>
                <a:cs typeface="Arial" panose="020B0604020202020204" pitchFamily="34" charset="0"/>
              </a:rPr>
              <a:t>Executive Function</a:t>
            </a:r>
          </a:p>
          <a:p>
            <a:pPr defTabSz="401010">
              <a:defRPr/>
            </a:pPr>
            <a:r>
              <a:rPr lang="en-US" sz="1579" dirty="0">
                <a:solidFill>
                  <a:srgbClr val="014753"/>
                </a:solidFill>
                <a:latin typeface="Arial" panose="020B0604020202020204" pitchFamily="34" charset="0"/>
                <a:cs typeface="Arial" panose="020B0604020202020204" pitchFamily="34" charset="0"/>
              </a:rPr>
              <a:t>Inhibiting Behavior</a:t>
            </a:r>
          </a:p>
          <a:p>
            <a:pPr defTabSz="401010">
              <a:defRPr/>
            </a:pPr>
            <a:r>
              <a:rPr lang="en-US" sz="1579" dirty="0">
                <a:solidFill>
                  <a:srgbClr val="014753"/>
                </a:solidFill>
                <a:latin typeface="Arial" panose="020B0604020202020204" pitchFamily="34" charset="0"/>
                <a:cs typeface="Arial" panose="020B0604020202020204" pitchFamily="34" charset="0"/>
              </a:rPr>
              <a:t>Empathy</a:t>
            </a:r>
          </a:p>
        </p:txBody>
      </p:sp>
      <p:grpSp>
        <p:nvGrpSpPr>
          <p:cNvPr id="2" name="Group 1">
            <a:extLst>
              <a:ext uri="{FF2B5EF4-FFF2-40B4-BE49-F238E27FC236}">
                <a16:creationId xmlns:a16="http://schemas.microsoft.com/office/drawing/2014/main" id="{646FAC3C-5E80-354B-35F2-322C56615E8D}"/>
              </a:ext>
            </a:extLst>
          </p:cNvPr>
          <p:cNvGrpSpPr/>
          <p:nvPr/>
        </p:nvGrpSpPr>
        <p:grpSpPr>
          <a:xfrm>
            <a:off x="7225146" y="1238130"/>
            <a:ext cx="3045453" cy="2026089"/>
            <a:chOff x="1618738" y="912826"/>
            <a:chExt cx="9143999" cy="5251780"/>
          </a:xfrm>
          <a:solidFill>
            <a:srgbClr val="FF0000">
              <a:alpha val="61176"/>
            </a:srgbClr>
          </a:solidFill>
        </p:grpSpPr>
        <p:sp>
          <p:nvSpPr>
            <p:cNvPr id="4" name="&quot;Not Allowed&quot; Symbol 3">
              <a:extLst>
                <a:ext uri="{FF2B5EF4-FFF2-40B4-BE49-F238E27FC236}">
                  <a16:creationId xmlns:a16="http://schemas.microsoft.com/office/drawing/2014/main" id="{4A871B6A-F8CB-F275-C18D-17EF41B1145D}"/>
                </a:ext>
              </a:extLst>
            </p:cNvPr>
            <p:cNvSpPr/>
            <p:nvPr/>
          </p:nvSpPr>
          <p:spPr>
            <a:xfrm>
              <a:off x="1618738" y="912826"/>
              <a:ext cx="9143999" cy="5251780"/>
            </a:xfrm>
            <a:prstGeom prst="noSmoking">
              <a:avLst>
                <a:gd name="adj" fmla="val 10705"/>
              </a:avLst>
            </a:prstGeom>
            <a:grpFill/>
            <a:ln w="12700" cap="flat" cmpd="sng" algn="ctr">
              <a:solidFill>
                <a:sysClr val="windowText" lastClr="000000">
                  <a:shade val="50000"/>
                </a:sysClr>
              </a:solidFill>
              <a:prstDash val="solid"/>
              <a:miter lim="800000"/>
            </a:ln>
            <a:effectLst/>
          </p:spPr>
          <p:txBody>
            <a:bodyPr rtlCol="0" anchor="ctr"/>
            <a:lstStyle/>
            <a:p>
              <a:pPr algn="ctr" defTabSz="401010">
                <a:defRPr/>
              </a:pPr>
              <a:endParaRPr lang="en-GB" sz="1579" kern="0" dirty="0">
                <a:solidFill>
                  <a:prstClr val="black"/>
                </a:solidFill>
                <a:latin typeface="Calibri" panose="020F0502020204030204"/>
              </a:endParaRPr>
            </a:p>
          </p:txBody>
        </p:sp>
        <p:sp>
          <p:nvSpPr>
            <p:cNvPr id="6" name="TextBox 5">
              <a:extLst>
                <a:ext uri="{FF2B5EF4-FFF2-40B4-BE49-F238E27FC236}">
                  <a16:creationId xmlns:a16="http://schemas.microsoft.com/office/drawing/2014/main" id="{BF7D2B40-14D1-8EF2-BE69-250846637398}"/>
                </a:ext>
              </a:extLst>
            </p:cNvPr>
            <p:cNvSpPr txBox="1"/>
            <p:nvPr/>
          </p:nvSpPr>
          <p:spPr>
            <a:xfrm rot="20757184">
              <a:off x="2197613" y="2909599"/>
              <a:ext cx="8075739" cy="1359055"/>
            </a:xfrm>
            <a:prstGeom prst="rect">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defTabSz="802020"/>
              <a:endParaRPr lang="en-GB" sz="2807" b="1" dirty="0">
                <a:solidFill>
                  <a:srgbClr val="FFFFFF"/>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506579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37383034-63C9-9C45-993B-70E90AB05A4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7296B211-861F-9C4C-9706-B9816EC4AE8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89B88E73-0423-1043-A54B-BD7632F19FA9}"/>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graphicEl>
                                              <a:dgm id="{D244C69C-CBC3-E44D-9944-AD2BF19133D0}"/>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graphicEl>
                                              <a:dgm id="{D694D02E-B613-734B-BEC9-31A0D566A116}"/>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graphicEl>
                                              <a:dgm id="{9E673A0C-3B61-4945-B30B-9B9356B7CC09}"/>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graphicEl>
                                              <a:dgm id="{10F8B251-1619-6049-9504-ABA3F43084F6}"/>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graphicEl>
                                              <a:dgm id="{5D62AB9E-1A78-6F4B-8B43-70A9360F7B32}"/>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graphicEl>
                                              <a:dgm id="{DD997350-DC5A-9241-B4FF-4646DE098A38}"/>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P spid="7"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4CFFC5D-F53A-B968-C272-9328DCEB9037}"/>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DA62919-2CBA-7979-C08E-86740EBEC4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70731"/>
            <a:ext cx="10693399" cy="6014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defRPr/>
            </a:pPr>
            <a:endParaRPr lang="en-US" sz="1579">
              <a:solidFill>
                <a:srgbClr val="FFFFFF"/>
              </a:solidFill>
              <a:latin typeface="Aptos" panose="02110004020202020204"/>
            </a:endParaRPr>
          </a:p>
        </p:txBody>
      </p:sp>
      <p:grpSp>
        <p:nvGrpSpPr>
          <p:cNvPr id="14" name="Group 13">
            <a:extLst>
              <a:ext uri="{FF2B5EF4-FFF2-40B4-BE49-F238E27FC236}">
                <a16:creationId xmlns:a16="http://schemas.microsoft.com/office/drawing/2014/main" id="{455C3CFF-D1FD-00D0-6C90-D269777A73D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92080" y="770731"/>
            <a:ext cx="6709240" cy="5024050"/>
            <a:chOff x="329184" y="1"/>
            <a:chExt cx="524256" cy="5728133"/>
          </a:xfrm>
        </p:grpSpPr>
        <p:cxnSp>
          <p:nvCxnSpPr>
            <p:cNvPr id="15" name="Straight Connector 14">
              <a:extLst>
                <a:ext uri="{FF2B5EF4-FFF2-40B4-BE49-F238E27FC236}">
                  <a16:creationId xmlns:a16="http://schemas.microsoft.com/office/drawing/2014/main" id="{960DF949-4B03-8DDD-8469-C18CE7E921D6}"/>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A3A5A5BF-4FE1-6D11-0F80-04E211425A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defRPr/>
              </a:pPr>
              <a:endParaRPr lang="en-US" sz="1579" dirty="0">
                <a:solidFill>
                  <a:srgbClr val="FFFFFF"/>
                </a:solidFill>
                <a:latin typeface="Aptos" panose="02110004020202020204"/>
              </a:endParaRPr>
            </a:p>
          </p:txBody>
        </p:sp>
      </p:grpSp>
      <p:sp>
        <p:nvSpPr>
          <p:cNvPr id="18" name="Rectangle 17">
            <a:extLst>
              <a:ext uri="{FF2B5EF4-FFF2-40B4-BE49-F238E27FC236}">
                <a16:creationId xmlns:a16="http://schemas.microsoft.com/office/drawing/2014/main" id="{54CBEB71-7911-E6D9-7B78-E673B0ED54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3149" y="1049683"/>
            <a:ext cx="9647103" cy="4670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defRPr/>
            </a:pPr>
            <a:endParaRPr lang="en-US" sz="1579">
              <a:solidFill>
                <a:srgbClr val="FFFFFF"/>
              </a:solidFill>
              <a:latin typeface="Aptos" panose="02110004020202020204"/>
            </a:endParaRPr>
          </a:p>
        </p:txBody>
      </p:sp>
      <p:sp>
        <p:nvSpPr>
          <p:cNvPr id="2" name="Title 1">
            <a:extLst>
              <a:ext uri="{FF2B5EF4-FFF2-40B4-BE49-F238E27FC236}">
                <a16:creationId xmlns:a16="http://schemas.microsoft.com/office/drawing/2014/main" id="{ED351425-281E-4845-2DDA-E3F276814BE0}"/>
              </a:ext>
            </a:extLst>
          </p:cNvPr>
          <p:cNvSpPr>
            <a:spLocks noGrp="1"/>
          </p:cNvSpPr>
          <p:nvPr>
            <p:ph type="title"/>
          </p:nvPr>
        </p:nvSpPr>
        <p:spPr>
          <a:xfrm>
            <a:off x="927147" y="4396616"/>
            <a:ext cx="8833576" cy="815468"/>
          </a:xfrm>
        </p:spPr>
        <p:txBody>
          <a:bodyPr vert="horz" lIns="80201" tIns="40100" rIns="80201" bIns="40100" rtlCol="0" anchor="ctr">
            <a:normAutofit fontScale="90000"/>
          </a:bodyPr>
          <a:lstStyle/>
          <a:p>
            <a:pPr algn="ctr"/>
            <a:r>
              <a:rPr lang="en-US" sz="4561" b="1" dirty="0"/>
              <a:t/>
            </a:r>
            <a:br>
              <a:rPr lang="en-US" sz="4561" b="1" dirty="0"/>
            </a:br>
            <a:r>
              <a:rPr lang="en-US" sz="4561" b="1" dirty="0"/>
              <a:t/>
            </a:r>
            <a:br>
              <a:rPr lang="en-US" sz="4561" b="1" dirty="0"/>
            </a:br>
            <a:r>
              <a:rPr lang="en-US" sz="4561" b="1" dirty="0"/>
              <a:t>What is Resilience?</a:t>
            </a:r>
            <a:br>
              <a:rPr lang="en-US" sz="4561" b="1" dirty="0"/>
            </a:br>
            <a:r>
              <a:rPr lang="en-US" sz="4561" b="1" dirty="0"/>
              <a:t/>
            </a:r>
            <a:br>
              <a:rPr lang="en-US" sz="4561" b="1" dirty="0"/>
            </a:br>
            <a:endParaRPr lang="en-US" sz="4561" b="1" dirty="0"/>
          </a:p>
        </p:txBody>
      </p:sp>
      <p:pic>
        <p:nvPicPr>
          <p:cNvPr id="7" name="Picture 6" descr="A logo of a group of people&#10;&#10;Description automatically generated">
            <a:extLst>
              <a:ext uri="{FF2B5EF4-FFF2-40B4-BE49-F238E27FC236}">
                <a16:creationId xmlns:a16="http://schemas.microsoft.com/office/drawing/2014/main" id="{49B53A83-9D2F-28AE-3D81-1A84FD48B5E5}"/>
              </a:ext>
            </a:extLst>
          </p:cNvPr>
          <p:cNvPicPr>
            <a:picLocks noChangeAspect="1"/>
          </p:cNvPicPr>
          <p:nvPr/>
        </p:nvPicPr>
        <p:blipFill>
          <a:blip r:embed="rId3" cstate="print">
            <a:extLst>
              <a:ext uri="{28A0092B-C50C-407E-A947-70E740481C1C}">
                <a14:useLocalDpi xmlns:a14="http://schemas.microsoft.com/office/drawing/2010/main" val="0"/>
              </a:ext>
            </a:extLst>
          </a:blip>
          <a:stretch/>
        </p:blipFill>
        <p:spPr>
          <a:xfrm>
            <a:off x="3900943" y="1115257"/>
            <a:ext cx="2885985" cy="3029905"/>
          </a:xfrm>
          <a:prstGeom prst="rect">
            <a:avLst/>
          </a:prstGeom>
        </p:spPr>
      </p:pic>
    </p:spTree>
    <p:extLst>
      <p:ext uri="{BB962C8B-B14F-4D97-AF65-F5344CB8AC3E}">
        <p14:creationId xmlns:p14="http://schemas.microsoft.com/office/powerpoint/2010/main" val="20856326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A2C1BAC-163C-DB52-CC6C-F70ACFDA96B8}"/>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00B9D75-4175-5B90-77E5-566888CD36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70731"/>
            <a:ext cx="10693399" cy="6014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defRPr/>
            </a:pPr>
            <a:endParaRPr lang="en-US" sz="1579">
              <a:solidFill>
                <a:srgbClr val="FFFFFF"/>
              </a:solidFill>
              <a:latin typeface="Aptos" panose="02110004020202020204"/>
            </a:endParaRPr>
          </a:p>
        </p:txBody>
      </p:sp>
      <p:grpSp>
        <p:nvGrpSpPr>
          <p:cNvPr id="14" name="Group 13">
            <a:extLst>
              <a:ext uri="{FF2B5EF4-FFF2-40B4-BE49-F238E27FC236}">
                <a16:creationId xmlns:a16="http://schemas.microsoft.com/office/drawing/2014/main" id="{BF6C7389-8E86-0A14-4807-8EC3A6B81B5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92080" y="770731"/>
            <a:ext cx="6709240" cy="5024050"/>
            <a:chOff x="329184" y="1"/>
            <a:chExt cx="524256" cy="5728133"/>
          </a:xfrm>
        </p:grpSpPr>
        <p:cxnSp>
          <p:nvCxnSpPr>
            <p:cNvPr id="15" name="Straight Connector 14">
              <a:extLst>
                <a:ext uri="{FF2B5EF4-FFF2-40B4-BE49-F238E27FC236}">
                  <a16:creationId xmlns:a16="http://schemas.microsoft.com/office/drawing/2014/main" id="{16BF0839-FE27-E868-9D83-EF109EB4FF07}"/>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D96B35C8-8FA4-066C-A9B5-0F193F8AF0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defRPr/>
              </a:pPr>
              <a:endParaRPr lang="en-US" sz="1579" dirty="0">
                <a:solidFill>
                  <a:srgbClr val="FFFFFF"/>
                </a:solidFill>
                <a:latin typeface="Aptos" panose="02110004020202020204"/>
              </a:endParaRPr>
            </a:p>
          </p:txBody>
        </p:sp>
      </p:grpSp>
      <p:sp>
        <p:nvSpPr>
          <p:cNvPr id="18" name="Rectangle 17">
            <a:extLst>
              <a:ext uri="{FF2B5EF4-FFF2-40B4-BE49-F238E27FC236}">
                <a16:creationId xmlns:a16="http://schemas.microsoft.com/office/drawing/2014/main" id="{5FF642E9-C8D1-C2B7-1AD5-BD8F4A2BC4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3149" y="1049683"/>
            <a:ext cx="9647103" cy="4670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defRPr/>
            </a:pPr>
            <a:endParaRPr lang="en-US" sz="1579">
              <a:solidFill>
                <a:srgbClr val="FFFFFF"/>
              </a:solidFill>
              <a:latin typeface="Aptos" panose="02110004020202020204"/>
            </a:endParaRPr>
          </a:p>
        </p:txBody>
      </p:sp>
      <p:sp>
        <p:nvSpPr>
          <p:cNvPr id="2" name="Title 1">
            <a:extLst>
              <a:ext uri="{FF2B5EF4-FFF2-40B4-BE49-F238E27FC236}">
                <a16:creationId xmlns:a16="http://schemas.microsoft.com/office/drawing/2014/main" id="{BB0AC6C5-3EBD-5C76-6811-C159997A1CC7}"/>
              </a:ext>
            </a:extLst>
          </p:cNvPr>
          <p:cNvSpPr>
            <a:spLocks noGrp="1"/>
          </p:cNvSpPr>
          <p:nvPr>
            <p:ph type="title"/>
          </p:nvPr>
        </p:nvSpPr>
        <p:spPr>
          <a:xfrm>
            <a:off x="927147" y="4396616"/>
            <a:ext cx="8833576" cy="815468"/>
          </a:xfrm>
        </p:spPr>
        <p:txBody>
          <a:bodyPr vert="horz" lIns="80201" tIns="40100" rIns="80201" bIns="40100" rtlCol="0" anchor="ctr">
            <a:normAutofit fontScale="90000"/>
          </a:bodyPr>
          <a:lstStyle/>
          <a:p>
            <a:pPr algn="ctr"/>
            <a:r>
              <a:rPr lang="en-US" sz="4561" b="1" dirty="0"/>
              <a:t/>
            </a:r>
            <a:br>
              <a:rPr lang="en-US" sz="4561" b="1" dirty="0"/>
            </a:br>
            <a:r>
              <a:rPr lang="en-US" sz="4561" b="1" dirty="0"/>
              <a:t/>
            </a:r>
            <a:br>
              <a:rPr lang="en-US" sz="4561" b="1" dirty="0"/>
            </a:br>
            <a:r>
              <a:rPr lang="en-US" sz="4561" b="1" dirty="0"/>
              <a:t>Where is Resilience?</a:t>
            </a:r>
            <a:br>
              <a:rPr lang="en-US" sz="4561" b="1" dirty="0"/>
            </a:br>
            <a:r>
              <a:rPr lang="en-US" sz="4561" b="1" dirty="0"/>
              <a:t/>
            </a:r>
            <a:br>
              <a:rPr lang="en-US" sz="4561" b="1" dirty="0"/>
            </a:br>
            <a:endParaRPr lang="en-US" sz="4561" b="1" dirty="0"/>
          </a:p>
        </p:txBody>
      </p:sp>
      <p:pic>
        <p:nvPicPr>
          <p:cNvPr id="7" name="Picture 6" descr="A logo of a group of people&#10;&#10;Description automatically generated">
            <a:extLst>
              <a:ext uri="{FF2B5EF4-FFF2-40B4-BE49-F238E27FC236}">
                <a16:creationId xmlns:a16="http://schemas.microsoft.com/office/drawing/2014/main" id="{8084E877-53EA-0D34-0B2C-9E6896204186}"/>
              </a:ext>
            </a:extLst>
          </p:cNvPr>
          <p:cNvPicPr>
            <a:picLocks noChangeAspect="1"/>
          </p:cNvPicPr>
          <p:nvPr/>
        </p:nvPicPr>
        <p:blipFill>
          <a:blip r:embed="rId3" cstate="print">
            <a:extLst>
              <a:ext uri="{28A0092B-C50C-407E-A947-70E740481C1C}">
                <a14:useLocalDpi xmlns:a14="http://schemas.microsoft.com/office/drawing/2010/main" val="0"/>
              </a:ext>
            </a:extLst>
          </a:blip>
          <a:stretch/>
        </p:blipFill>
        <p:spPr>
          <a:xfrm>
            <a:off x="3900943" y="1115257"/>
            <a:ext cx="2885985" cy="3029905"/>
          </a:xfrm>
          <a:prstGeom prst="rect">
            <a:avLst/>
          </a:prstGeom>
        </p:spPr>
      </p:pic>
    </p:spTree>
    <p:extLst>
      <p:ext uri="{BB962C8B-B14F-4D97-AF65-F5344CB8AC3E}">
        <p14:creationId xmlns:p14="http://schemas.microsoft.com/office/powerpoint/2010/main" val="24406904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93C26E0-4472-BE47-3464-1DEA39F33E22}"/>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65BC00C-641F-7388-7D29-FB4DAC9166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70731"/>
            <a:ext cx="10693399" cy="6014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defRPr/>
            </a:pPr>
            <a:endParaRPr lang="en-US" sz="1579">
              <a:solidFill>
                <a:srgbClr val="FFFFFF"/>
              </a:solidFill>
              <a:latin typeface="Aptos" panose="02110004020202020204"/>
            </a:endParaRPr>
          </a:p>
        </p:txBody>
      </p:sp>
      <p:grpSp>
        <p:nvGrpSpPr>
          <p:cNvPr id="14" name="Group 13">
            <a:extLst>
              <a:ext uri="{FF2B5EF4-FFF2-40B4-BE49-F238E27FC236}">
                <a16:creationId xmlns:a16="http://schemas.microsoft.com/office/drawing/2014/main" id="{AC0B9EA1-82CC-5615-BC93-FBCC0EF19E3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92080" y="770731"/>
            <a:ext cx="6709240" cy="5024050"/>
            <a:chOff x="329184" y="1"/>
            <a:chExt cx="524256" cy="5728133"/>
          </a:xfrm>
        </p:grpSpPr>
        <p:cxnSp>
          <p:nvCxnSpPr>
            <p:cNvPr id="15" name="Straight Connector 14">
              <a:extLst>
                <a:ext uri="{FF2B5EF4-FFF2-40B4-BE49-F238E27FC236}">
                  <a16:creationId xmlns:a16="http://schemas.microsoft.com/office/drawing/2014/main" id="{96E58575-CEE4-4F19-64AF-7780820BB570}"/>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F0702DD5-E505-F45C-EEEC-136393C1D4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defRPr/>
              </a:pPr>
              <a:endParaRPr lang="en-US" sz="1579" dirty="0">
                <a:solidFill>
                  <a:srgbClr val="FFFFFF"/>
                </a:solidFill>
                <a:latin typeface="Aptos" panose="02110004020202020204"/>
              </a:endParaRPr>
            </a:p>
          </p:txBody>
        </p:sp>
      </p:grpSp>
      <p:sp>
        <p:nvSpPr>
          <p:cNvPr id="18" name="Rectangle 17">
            <a:extLst>
              <a:ext uri="{FF2B5EF4-FFF2-40B4-BE49-F238E27FC236}">
                <a16:creationId xmlns:a16="http://schemas.microsoft.com/office/drawing/2014/main" id="{4315743F-3EDB-143A-DE67-47ED7F122B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3149" y="1049683"/>
            <a:ext cx="9647103" cy="4670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defRPr/>
            </a:pPr>
            <a:endParaRPr lang="en-US" sz="1579">
              <a:solidFill>
                <a:srgbClr val="FFFFFF"/>
              </a:solidFill>
              <a:latin typeface="Aptos" panose="02110004020202020204"/>
            </a:endParaRPr>
          </a:p>
        </p:txBody>
      </p:sp>
      <p:sp>
        <p:nvSpPr>
          <p:cNvPr id="2" name="Title 1">
            <a:extLst>
              <a:ext uri="{FF2B5EF4-FFF2-40B4-BE49-F238E27FC236}">
                <a16:creationId xmlns:a16="http://schemas.microsoft.com/office/drawing/2014/main" id="{C6C8971D-91B3-F66C-FA8C-25BB52BECB14}"/>
              </a:ext>
            </a:extLst>
          </p:cNvPr>
          <p:cNvSpPr>
            <a:spLocks noGrp="1"/>
          </p:cNvSpPr>
          <p:nvPr>
            <p:ph type="title"/>
          </p:nvPr>
        </p:nvSpPr>
        <p:spPr>
          <a:xfrm>
            <a:off x="927147" y="4145161"/>
            <a:ext cx="8833576" cy="1575113"/>
          </a:xfrm>
        </p:spPr>
        <p:txBody>
          <a:bodyPr vert="horz" lIns="80201" tIns="40100" rIns="80201" bIns="40100" rtlCol="0" anchor="b">
            <a:normAutofit/>
          </a:bodyPr>
          <a:lstStyle/>
          <a:p>
            <a:pPr algn="ctr"/>
            <a:r>
              <a:rPr lang="en-US" sz="4561" b="1" dirty="0"/>
              <a:t>Einstein’s Theory of General Relativity</a:t>
            </a:r>
          </a:p>
        </p:txBody>
      </p:sp>
      <p:pic>
        <p:nvPicPr>
          <p:cNvPr id="7" name="Picture 6" descr="A logo of a group of people&#10;&#10;Description automatically generated">
            <a:extLst>
              <a:ext uri="{FF2B5EF4-FFF2-40B4-BE49-F238E27FC236}">
                <a16:creationId xmlns:a16="http://schemas.microsoft.com/office/drawing/2014/main" id="{28DCF2F8-3F02-6A01-2E3A-3D505098C2DD}"/>
              </a:ext>
            </a:extLst>
          </p:cNvPr>
          <p:cNvPicPr>
            <a:picLocks noChangeAspect="1"/>
          </p:cNvPicPr>
          <p:nvPr/>
        </p:nvPicPr>
        <p:blipFill>
          <a:blip r:embed="rId3" cstate="print">
            <a:extLst>
              <a:ext uri="{28A0092B-C50C-407E-A947-70E740481C1C}">
                <a14:useLocalDpi xmlns:a14="http://schemas.microsoft.com/office/drawing/2010/main" val="0"/>
              </a:ext>
            </a:extLst>
          </a:blip>
          <a:stretch/>
        </p:blipFill>
        <p:spPr>
          <a:xfrm>
            <a:off x="3900943" y="1115257"/>
            <a:ext cx="2885985" cy="3029905"/>
          </a:xfrm>
          <a:prstGeom prst="rect">
            <a:avLst/>
          </a:prstGeom>
        </p:spPr>
      </p:pic>
    </p:spTree>
    <p:extLst>
      <p:ext uri="{BB962C8B-B14F-4D97-AF65-F5344CB8AC3E}">
        <p14:creationId xmlns:p14="http://schemas.microsoft.com/office/powerpoint/2010/main" val="19216986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BAECA2C-43CC-81A4-D1F1-DC3D10A4C0C2}"/>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5803D23-B3D7-3B0C-91B5-B6FDF77AA1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70731"/>
            <a:ext cx="10693399" cy="6014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defRPr/>
            </a:pPr>
            <a:endParaRPr lang="en-US" sz="1579">
              <a:solidFill>
                <a:srgbClr val="FFFFFF"/>
              </a:solidFill>
              <a:latin typeface="Aptos" panose="02110004020202020204"/>
            </a:endParaRPr>
          </a:p>
        </p:txBody>
      </p:sp>
      <p:grpSp>
        <p:nvGrpSpPr>
          <p:cNvPr id="14" name="Group 13">
            <a:extLst>
              <a:ext uri="{FF2B5EF4-FFF2-40B4-BE49-F238E27FC236}">
                <a16:creationId xmlns:a16="http://schemas.microsoft.com/office/drawing/2014/main" id="{2567A01B-7240-76F0-E7BE-C1BA62BA7EA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92080" y="770731"/>
            <a:ext cx="6709240" cy="5024050"/>
            <a:chOff x="329184" y="1"/>
            <a:chExt cx="524256" cy="5728133"/>
          </a:xfrm>
        </p:grpSpPr>
        <p:cxnSp>
          <p:nvCxnSpPr>
            <p:cNvPr id="15" name="Straight Connector 14">
              <a:extLst>
                <a:ext uri="{FF2B5EF4-FFF2-40B4-BE49-F238E27FC236}">
                  <a16:creationId xmlns:a16="http://schemas.microsoft.com/office/drawing/2014/main" id="{DBF6CB5C-9665-6B4C-D24E-48C6BE625797}"/>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A6CAD8E9-ECC5-E3EB-C0FE-FD903B25B5E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defRPr/>
              </a:pPr>
              <a:endParaRPr lang="en-US" sz="1579" dirty="0">
                <a:solidFill>
                  <a:srgbClr val="FFFFFF"/>
                </a:solidFill>
                <a:latin typeface="Aptos" panose="02110004020202020204"/>
              </a:endParaRPr>
            </a:p>
          </p:txBody>
        </p:sp>
      </p:grpSp>
      <p:sp>
        <p:nvSpPr>
          <p:cNvPr id="18" name="Rectangle 17">
            <a:extLst>
              <a:ext uri="{FF2B5EF4-FFF2-40B4-BE49-F238E27FC236}">
                <a16:creationId xmlns:a16="http://schemas.microsoft.com/office/drawing/2014/main" id="{72CC2D64-4315-2426-13D6-65C11F32CA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3149" y="1049683"/>
            <a:ext cx="9647103" cy="4670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defRPr/>
            </a:pPr>
            <a:endParaRPr lang="en-US" sz="1579">
              <a:solidFill>
                <a:srgbClr val="FFFFFF"/>
              </a:solidFill>
              <a:latin typeface="Aptos" panose="02110004020202020204"/>
            </a:endParaRPr>
          </a:p>
        </p:txBody>
      </p:sp>
      <p:pic>
        <p:nvPicPr>
          <p:cNvPr id="5" name="Picture 2" descr="Why is General Relativity so difficult ...">
            <a:extLst>
              <a:ext uri="{FF2B5EF4-FFF2-40B4-BE49-F238E27FC236}">
                <a16:creationId xmlns:a16="http://schemas.microsoft.com/office/drawing/2014/main" id="{AD259331-E53C-DE0B-999A-921056BF5D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4286" y="2487730"/>
            <a:ext cx="4679299" cy="2090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46942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040" name="Rectangle 1039">
            <a:extLst>
              <a:ext uri="{FF2B5EF4-FFF2-40B4-BE49-F238E27FC236}">
                <a16:creationId xmlns:a16="http://schemas.microsoft.com/office/drawing/2014/main" id="{C1DD1A8A-57D5-4A81-AD04-532B043C56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70731"/>
            <a:ext cx="10690727" cy="6015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defRPr/>
            </a:pPr>
            <a:endParaRPr lang="en-US" sz="1579">
              <a:solidFill>
                <a:srgbClr val="FFFFFF"/>
              </a:solidFill>
              <a:latin typeface="Aptos" panose="02110004020202020204"/>
            </a:endParaRPr>
          </a:p>
        </p:txBody>
      </p:sp>
      <p:sp>
        <p:nvSpPr>
          <p:cNvPr id="1042" name="Rectangle 1041">
            <a:extLst>
              <a:ext uri="{FF2B5EF4-FFF2-40B4-BE49-F238E27FC236}">
                <a16:creationId xmlns:a16="http://schemas.microsoft.com/office/drawing/2014/main" id="{007891EC-4501-44ED-A8C8-B11B6DB767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706982"/>
            <a:ext cx="10693399" cy="277346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defRPr/>
            </a:pPr>
            <a:endParaRPr lang="en-US" sz="1579">
              <a:solidFill>
                <a:srgbClr val="FFFFFF"/>
              </a:solidFill>
              <a:latin typeface="Aptos" panose="02110004020202020204"/>
            </a:endParaRPr>
          </a:p>
        </p:txBody>
      </p:sp>
      <p:sp>
        <p:nvSpPr>
          <p:cNvPr id="7" name="Title 6">
            <a:extLst>
              <a:ext uri="{FF2B5EF4-FFF2-40B4-BE49-F238E27FC236}">
                <a16:creationId xmlns:a16="http://schemas.microsoft.com/office/drawing/2014/main" id="{FA8668D9-CC3D-7D59-D742-5A2AEA8F83A9}"/>
              </a:ext>
            </a:extLst>
          </p:cNvPr>
          <p:cNvSpPr>
            <a:spLocks noGrp="1"/>
          </p:cNvSpPr>
          <p:nvPr>
            <p:ph type="title"/>
          </p:nvPr>
        </p:nvSpPr>
        <p:spPr>
          <a:xfrm>
            <a:off x="962406" y="1056266"/>
            <a:ext cx="8822055" cy="3135378"/>
          </a:xfrm>
          <a:effectLst>
            <a:outerShdw blurRad="50800" dist="38100" dir="2700000" algn="tl" rotWithShape="0">
              <a:prstClr val="black">
                <a:alpha val="40000"/>
              </a:prstClr>
            </a:outerShdw>
          </a:effectLst>
        </p:spPr>
        <p:txBody>
          <a:bodyPr vert="horz" lIns="80201" tIns="40100" rIns="80201" bIns="40100" rtlCol="0" anchor="b">
            <a:normAutofit/>
          </a:bodyPr>
          <a:lstStyle/>
          <a:p>
            <a:pPr algn="ctr"/>
            <a:r>
              <a:rPr lang="en-US" sz="4561" dirty="0">
                <a:solidFill>
                  <a:srgbClr val="FFFFFF"/>
                </a:solidFill>
              </a:rPr>
              <a:t>What Does it Mean?</a:t>
            </a:r>
          </a:p>
        </p:txBody>
      </p:sp>
    </p:spTree>
    <p:extLst>
      <p:ext uri="{BB962C8B-B14F-4D97-AF65-F5344CB8AC3E}">
        <p14:creationId xmlns:p14="http://schemas.microsoft.com/office/powerpoint/2010/main" val="4222285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75342B8-C2A4-31AA-283C-5EFEB0C6A59A}"/>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C08FC45-77C2-6074-44E7-393314FBD6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70731"/>
            <a:ext cx="10693399" cy="6014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defRPr/>
            </a:pPr>
            <a:endParaRPr lang="en-US" sz="1579">
              <a:solidFill>
                <a:srgbClr val="FFFFFF"/>
              </a:solidFill>
              <a:latin typeface="Aptos" panose="02110004020202020204"/>
            </a:endParaRPr>
          </a:p>
        </p:txBody>
      </p:sp>
      <p:grpSp>
        <p:nvGrpSpPr>
          <p:cNvPr id="14" name="Group 13">
            <a:extLst>
              <a:ext uri="{FF2B5EF4-FFF2-40B4-BE49-F238E27FC236}">
                <a16:creationId xmlns:a16="http://schemas.microsoft.com/office/drawing/2014/main" id="{729EB7E4-C613-9889-C98C-B50C1562597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92080" y="770731"/>
            <a:ext cx="6709240" cy="5024050"/>
            <a:chOff x="329184" y="1"/>
            <a:chExt cx="524256" cy="5728133"/>
          </a:xfrm>
        </p:grpSpPr>
        <p:cxnSp>
          <p:nvCxnSpPr>
            <p:cNvPr id="15" name="Straight Connector 14">
              <a:extLst>
                <a:ext uri="{FF2B5EF4-FFF2-40B4-BE49-F238E27FC236}">
                  <a16:creationId xmlns:a16="http://schemas.microsoft.com/office/drawing/2014/main" id="{697CE54F-3F13-54FE-7D58-70649611DDC6}"/>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F29C2913-0E2F-2E3C-9323-E80671EB8E0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defRPr/>
              </a:pPr>
              <a:endParaRPr lang="en-US" sz="1579" dirty="0">
                <a:solidFill>
                  <a:srgbClr val="FFFFFF"/>
                </a:solidFill>
                <a:latin typeface="Aptos" panose="02110004020202020204"/>
              </a:endParaRPr>
            </a:p>
          </p:txBody>
        </p:sp>
      </p:grpSp>
      <p:sp>
        <p:nvSpPr>
          <p:cNvPr id="18" name="Rectangle 17">
            <a:extLst>
              <a:ext uri="{FF2B5EF4-FFF2-40B4-BE49-F238E27FC236}">
                <a16:creationId xmlns:a16="http://schemas.microsoft.com/office/drawing/2014/main" id="{1B537E5E-14FC-3CFA-5587-BDDA061AE7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3149" y="1049683"/>
            <a:ext cx="9647103" cy="4670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defRPr/>
            </a:pPr>
            <a:endParaRPr lang="en-US" sz="1579">
              <a:solidFill>
                <a:srgbClr val="FFFFFF"/>
              </a:solidFill>
              <a:latin typeface="Aptos" panose="02110004020202020204"/>
            </a:endParaRPr>
          </a:p>
        </p:txBody>
      </p:sp>
      <p:pic>
        <p:nvPicPr>
          <p:cNvPr id="3" name="Picture 2" descr="A grid of blue lines&#10;&#10;AI-generated content may be incorrect.">
            <a:extLst>
              <a:ext uri="{FF2B5EF4-FFF2-40B4-BE49-F238E27FC236}">
                <a16:creationId xmlns:a16="http://schemas.microsoft.com/office/drawing/2014/main" id="{BD014170-7567-B8A0-1F82-09549789753D}"/>
              </a:ext>
            </a:extLst>
          </p:cNvPr>
          <p:cNvPicPr>
            <a:picLocks noChangeAspect="1"/>
          </p:cNvPicPr>
          <p:nvPr/>
        </p:nvPicPr>
        <p:blipFill>
          <a:blip r:embed="rId3"/>
          <a:srcRect t="30647" b="26933"/>
          <a:stretch>
            <a:fillRect/>
          </a:stretch>
        </p:blipFill>
        <p:spPr>
          <a:xfrm>
            <a:off x="334035" y="1933641"/>
            <a:ext cx="9836216" cy="3968171"/>
          </a:xfrm>
          <a:prstGeom prst="rect">
            <a:avLst/>
          </a:prstGeom>
        </p:spPr>
      </p:pic>
      <p:sp>
        <p:nvSpPr>
          <p:cNvPr id="4" name="Title 1">
            <a:extLst>
              <a:ext uri="{FF2B5EF4-FFF2-40B4-BE49-F238E27FC236}">
                <a16:creationId xmlns:a16="http://schemas.microsoft.com/office/drawing/2014/main" id="{69665C3D-DAD7-300E-FE99-4CE2D87E48E5}"/>
              </a:ext>
            </a:extLst>
          </p:cNvPr>
          <p:cNvSpPr>
            <a:spLocks noGrp="1"/>
          </p:cNvSpPr>
          <p:nvPr>
            <p:ph type="title"/>
          </p:nvPr>
        </p:nvSpPr>
        <p:spPr>
          <a:xfrm>
            <a:off x="927147" y="1146084"/>
            <a:ext cx="8833576" cy="615635"/>
          </a:xfrm>
        </p:spPr>
        <p:txBody>
          <a:bodyPr vert="horz" lIns="80201" tIns="40100" rIns="80201" bIns="40100" rtlCol="0" anchor="t">
            <a:normAutofit/>
          </a:bodyPr>
          <a:lstStyle/>
          <a:p>
            <a:pPr algn="ctr"/>
            <a:r>
              <a:rPr lang="en-US" sz="3158" b="1" dirty="0"/>
              <a:t>Spacetime Fabric</a:t>
            </a:r>
          </a:p>
        </p:txBody>
      </p:sp>
      <p:sp>
        <p:nvSpPr>
          <p:cNvPr id="7" name="Oval 6">
            <a:extLst>
              <a:ext uri="{FF2B5EF4-FFF2-40B4-BE49-F238E27FC236}">
                <a16:creationId xmlns:a16="http://schemas.microsoft.com/office/drawing/2014/main" id="{FD54754F-2819-D051-CEC0-FBAC7176E659}"/>
              </a:ext>
            </a:extLst>
          </p:cNvPr>
          <p:cNvSpPr/>
          <p:nvPr/>
        </p:nvSpPr>
        <p:spPr>
          <a:xfrm>
            <a:off x="4376811" y="3073757"/>
            <a:ext cx="1934248" cy="1934248"/>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02020">
              <a:defRPr/>
            </a:pPr>
            <a:r>
              <a:rPr lang="en-US" sz="1579" dirty="0">
                <a:solidFill>
                  <a:srgbClr val="FFFFFF"/>
                </a:solidFill>
                <a:latin typeface="Aptos" panose="02110004020202020204"/>
              </a:rPr>
              <a:t>Mass</a:t>
            </a:r>
          </a:p>
        </p:txBody>
      </p:sp>
    </p:spTree>
    <p:extLst>
      <p:ext uri="{BB962C8B-B14F-4D97-AF65-F5344CB8AC3E}">
        <p14:creationId xmlns:p14="http://schemas.microsoft.com/office/powerpoint/2010/main" val="29789514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7F4F2"/>
        </a:solidFill>
        <a:effectLst/>
      </p:bgPr>
    </p:bg>
    <p:spTree>
      <p:nvGrpSpPr>
        <p:cNvPr id="1" name=""/>
        <p:cNvGrpSpPr/>
        <p:nvPr/>
      </p:nvGrpSpPr>
      <p:grpSpPr>
        <a:xfrm>
          <a:off x="0" y="0"/>
          <a:ext cx="0" cy="0"/>
          <a:chOff x="0" y="0"/>
          <a:chExt cx="0" cy="0"/>
        </a:xfrm>
      </p:grpSpPr>
      <p:sp>
        <p:nvSpPr>
          <p:cNvPr id="2" name="Freeform 2"/>
          <p:cNvSpPr/>
          <p:nvPr/>
        </p:nvSpPr>
        <p:spPr>
          <a:xfrm rot="-2699999">
            <a:off x="-2123917" y="-2162833"/>
            <a:ext cx="4895948" cy="4430833"/>
          </a:xfrm>
          <a:custGeom>
            <a:avLst/>
            <a:gdLst/>
            <a:ahLst/>
            <a:cxnLst/>
            <a:rect l="l" t="t" r="r" b="b"/>
            <a:pathLst>
              <a:path w="4895948" h="4430833">
                <a:moveTo>
                  <a:pt x="0" y="0"/>
                </a:moveTo>
                <a:lnTo>
                  <a:pt x="4895947" y="0"/>
                </a:lnTo>
                <a:lnTo>
                  <a:pt x="4895947" y="4430833"/>
                </a:lnTo>
                <a:lnTo>
                  <a:pt x="0" y="4430833"/>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3" name="Freeform 3"/>
          <p:cNvSpPr/>
          <p:nvPr/>
        </p:nvSpPr>
        <p:spPr>
          <a:xfrm>
            <a:off x="8815706" y="177985"/>
            <a:ext cx="1377884" cy="1316056"/>
          </a:xfrm>
          <a:custGeom>
            <a:avLst/>
            <a:gdLst/>
            <a:ahLst/>
            <a:cxnLst/>
            <a:rect l="l" t="t" r="r" b="b"/>
            <a:pathLst>
              <a:path w="1377884" h="1316056">
                <a:moveTo>
                  <a:pt x="0" y="0"/>
                </a:moveTo>
                <a:lnTo>
                  <a:pt x="1377884" y="0"/>
                </a:lnTo>
                <a:lnTo>
                  <a:pt x="1377884" y="1316057"/>
                </a:lnTo>
                <a:lnTo>
                  <a:pt x="0" y="1316057"/>
                </a:lnTo>
                <a:lnTo>
                  <a:pt x="0" y="0"/>
                </a:lnTo>
                <a:close/>
              </a:path>
            </a:pathLst>
          </a:custGeom>
          <a:blipFill>
            <a:blip r:embed="rId5"/>
            <a:stretch>
              <a:fillRect/>
            </a:stretch>
          </a:blipFill>
        </p:spPr>
      </p:sp>
      <p:sp>
        <p:nvSpPr>
          <p:cNvPr id="4" name="Freeform 4"/>
          <p:cNvSpPr/>
          <p:nvPr/>
        </p:nvSpPr>
        <p:spPr>
          <a:xfrm>
            <a:off x="2233584" y="-313694"/>
            <a:ext cx="6607232" cy="2246646"/>
          </a:xfrm>
          <a:custGeom>
            <a:avLst/>
            <a:gdLst/>
            <a:ahLst/>
            <a:cxnLst/>
            <a:rect l="l" t="t" r="r" b="b"/>
            <a:pathLst>
              <a:path w="6607232" h="3559646">
                <a:moveTo>
                  <a:pt x="0" y="0"/>
                </a:moveTo>
                <a:lnTo>
                  <a:pt x="6607232" y="0"/>
                </a:lnTo>
                <a:lnTo>
                  <a:pt x="6607232" y="3559646"/>
                </a:lnTo>
                <a:lnTo>
                  <a:pt x="0" y="3559646"/>
                </a:lnTo>
                <a:lnTo>
                  <a:pt x="0" y="0"/>
                </a:lnTo>
                <a:close/>
              </a:path>
            </a:pathLst>
          </a:custGeom>
          <a:blipFill>
            <a:blip r:embed="rId6"/>
            <a:stretch>
              <a:fillRect/>
            </a:stretch>
          </a:blipFill>
        </p:spPr>
      </p:sp>
      <p:sp>
        <p:nvSpPr>
          <p:cNvPr id="6" name="Freeform 6"/>
          <p:cNvSpPr/>
          <p:nvPr/>
        </p:nvSpPr>
        <p:spPr>
          <a:xfrm rot="210769">
            <a:off x="406371" y="184492"/>
            <a:ext cx="2581610" cy="2766011"/>
          </a:xfrm>
          <a:custGeom>
            <a:avLst/>
            <a:gdLst/>
            <a:ahLst/>
            <a:cxnLst/>
            <a:rect l="l" t="t" r="r" b="b"/>
            <a:pathLst>
              <a:path w="2581610" h="2766011">
                <a:moveTo>
                  <a:pt x="0" y="0"/>
                </a:moveTo>
                <a:lnTo>
                  <a:pt x="2581610" y="0"/>
                </a:lnTo>
                <a:lnTo>
                  <a:pt x="2581610" y="2766011"/>
                </a:lnTo>
                <a:lnTo>
                  <a:pt x="0" y="2766011"/>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9" name="TextBox 9"/>
          <p:cNvSpPr txBox="1"/>
          <p:nvPr/>
        </p:nvSpPr>
        <p:spPr>
          <a:xfrm rot="228045">
            <a:off x="538025" y="540034"/>
            <a:ext cx="2805085" cy="2154436"/>
          </a:xfrm>
          <a:prstGeom prst="rect">
            <a:avLst/>
          </a:prstGeom>
        </p:spPr>
        <p:txBody>
          <a:bodyPr lIns="0" tIns="0" rIns="0" bIns="0" rtlCol="0" anchor="t">
            <a:spAutoFit/>
          </a:bodyPr>
          <a:lstStyle/>
          <a:p>
            <a:pPr marL="0" marR="0" lvl="0" indent="0" algn="l" defTabSz="914400" rtl="0" eaLnBrk="1" fontAlgn="auto" latinLnBrk="0" hangingPunct="1">
              <a:lnSpc>
                <a:spcPts val="2755"/>
              </a:lnSpc>
              <a:spcBef>
                <a:spcPts val="0"/>
              </a:spcBef>
              <a:spcAft>
                <a:spcPts val="0"/>
              </a:spcAft>
              <a:buClrTx/>
              <a:buSzTx/>
              <a:buFontTx/>
              <a:buNone/>
              <a:tabLst/>
              <a:defRPr/>
            </a:pPr>
            <a:r>
              <a:rPr kumimoji="0" lang="en-US" sz="1837" b="0" i="0" u="none" strike="noStrike" kern="1200" cap="none" spc="0" normalizeH="0" baseline="0" noProof="0" dirty="0">
                <a:ln>
                  <a:noFill/>
                </a:ln>
                <a:solidFill>
                  <a:srgbClr val="001858"/>
                </a:solidFill>
                <a:effectLst/>
                <a:uLnTx/>
                <a:uFillTx/>
                <a:latin typeface="DM Sans"/>
                <a:ea typeface="DM Sans"/>
                <a:cs typeface="DM Sans"/>
                <a:sym typeface="DM Sans"/>
              </a:rPr>
              <a:t>Although </a:t>
            </a:r>
            <a:r>
              <a:rPr kumimoji="0" lang="en-US" sz="1837" b="0" i="0" u="none" strike="noStrike" kern="1200" cap="none" spc="0" normalizeH="0" baseline="0" noProof="0" dirty="0" smtClean="0">
                <a:ln>
                  <a:noFill/>
                </a:ln>
                <a:solidFill>
                  <a:srgbClr val="001858"/>
                </a:solidFill>
                <a:effectLst/>
                <a:uLnTx/>
                <a:uFillTx/>
                <a:latin typeface="DM Sans"/>
                <a:ea typeface="DM Sans"/>
                <a:cs typeface="DM Sans"/>
                <a:sym typeface="DM Sans"/>
              </a:rPr>
              <a:t>improving,</a:t>
            </a:r>
            <a:endParaRPr kumimoji="0" lang="en-US" sz="1837" b="0" i="0" u="none" strike="noStrike" kern="1200" cap="none" spc="0" normalizeH="0" baseline="0" noProof="0" dirty="0">
              <a:ln>
                <a:noFill/>
              </a:ln>
              <a:solidFill>
                <a:srgbClr val="001858"/>
              </a:solidFill>
              <a:effectLst/>
              <a:uLnTx/>
              <a:uFillTx/>
              <a:latin typeface="DM Sans"/>
              <a:ea typeface="DM Sans"/>
              <a:cs typeface="DM Sans"/>
              <a:sym typeface="DM Sans"/>
            </a:endParaRPr>
          </a:p>
          <a:p>
            <a:pPr marL="0" marR="0" lvl="0" indent="0" algn="l" defTabSz="914400" rtl="0" eaLnBrk="1" fontAlgn="auto" latinLnBrk="0" hangingPunct="1">
              <a:lnSpc>
                <a:spcPts val="2755"/>
              </a:lnSpc>
              <a:spcBef>
                <a:spcPts val="0"/>
              </a:spcBef>
              <a:spcAft>
                <a:spcPts val="0"/>
              </a:spcAft>
              <a:buClrTx/>
              <a:buSzTx/>
              <a:buFontTx/>
              <a:buNone/>
              <a:tabLst/>
              <a:defRPr/>
            </a:pPr>
            <a:r>
              <a:rPr kumimoji="0" lang="en-US" sz="1837" b="0" i="0" u="none" strike="noStrike" kern="1200" cap="none" spc="0" normalizeH="0" baseline="0" noProof="0" dirty="0">
                <a:ln>
                  <a:noFill/>
                </a:ln>
                <a:solidFill>
                  <a:srgbClr val="001858"/>
                </a:solidFill>
                <a:effectLst/>
                <a:uLnTx/>
                <a:uFillTx/>
                <a:latin typeface="DM Sans"/>
                <a:ea typeface="DM Sans"/>
                <a:cs typeface="DM Sans"/>
                <a:sym typeface="DM Sans"/>
              </a:rPr>
              <a:t>some areas of mental </a:t>
            </a:r>
          </a:p>
          <a:p>
            <a:pPr marL="0" marR="0" lvl="0" indent="0" algn="l" defTabSz="914400" rtl="0" eaLnBrk="1" fontAlgn="auto" latinLnBrk="0" hangingPunct="1">
              <a:lnSpc>
                <a:spcPts val="2755"/>
              </a:lnSpc>
              <a:spcBef>
                <a:spcPts val="0"/>
              </a:spcBef>
              <a:spcAft>
                <a:spcPts val="0"/>
              </a:spcAft>
              <a:buClrTx/>
              <a:buSzTx/>
              <a:buFontTx/>
              <a:buNone/>
              <a:tabLst/>
              <a:defRPr/>
            </a:pPr>
            <a:r>
              <a:rPr kumimoji="0" lang="en-US" sz="1837" b="0" i="0" u="none" strike="noStrike" kern="1200" cap="none" spc="0" normalizeH="0" baseline="0" noProof="0" dirty="0">
                <a:ln>
                  <a:noFill/>
                </a:ln>
                <a:solidFill>
                  <a:srgbClr val="001858"/>
                </a:solidFill>
                <a:effectLst/>
                <a:uLnTx/>
                <a:uFillTx/>
                <a:latin typeface="DM Sans"/>
                <a:ea typeface="DM Sans"/>
                <a:cs typeface="DM Sans"/>
                <a:sym typeface="DM Sans"/>
              </a:rPr>
              <a:t>health and wellbeing</a:t>
            </a:r>
          </a:p>
          <a:p>
            <a:pPr marL="0" marR="0" lvl="0" indent="0" algn="l" defTabSz="914400" rtl="0" eaLnBrk="1" fontAlgn="auto" latinLnBrk="0" hangingPunct="1">
              <a:lnSpc>
                <a:spcPts val="2755"/>
              </a:lnSpc>
              <a:spcBef>
                <a:spcPts val="0"/>
              </a:spcBef>
              <a:spcAft>
                <a:spcPts val="0"/>
              </a:spcAft>
              <a:buClrTx/>
              <a:buSzTx/>
              <a:buFontTx/>
              <a:buNone/>
              <a:tabLst/>
              <a:defRPr/>
            </a:pPr>
            <a:r>
              <a:rPr kumimoji="0" lang="en-US" sz="1837" b="0" i="0" u="none" strike="noStrike" kern="1200" cap="none" spc="0" normalizeH="0" baseline="0" noProof="0" dirty="0">
                <a:ln>
                  <a:noFill/>
                </a:ln>
                <a:solidFill>
                  <a:srgbClr val="001858"/>
                </a:solidFill>
                <a:effectLst/>
                <a:uLnTx/>
                <a:uFillTx/>
                <a:latin typeface="DM Sans"/>
                <a:ea typeface="DM Sans"/>
                <a:cs typeface="DM Sans"/>
                <a:sym typeface="DM Sans"/>
              </a:rPr>
              <a:t>have continued to </a:t>
            </a:r>
          </a:p>
          <a:p>
            <a:pPr marL="0" marR="0" lvl="0" indent="0" algn="l" defTabSz="914400" rtl="0" eaLnBrk="1" fontAlgn="auto" latinLnBrk="0" hangingPunct="1">
              <a:lnSpc>
                <a:spcPts val="2755"/>
              </a:lnSpc>
              <a:spcBef>
                <a:spcPts val="0"/>
              </a:spcBef>
              <a:spcAft>
                <a:spcPts val="0"/>
              </a:spcAft>
              <a:buClrTx/>
              <a:buSzTx/>
              <a:buFontTx/>
              <a:buNone/>
              <a:tabLst/>
              <a:defRPr/>
            </a:pPr>
            <a:r>
              <a:rPr kumimoji="0" lang="en-US" sz="1837" b="0" i="0" u="none" strike="noStrike" kern="1200" cap="none" spc="0" normalizeH="0" baseline="0" noProof="0" dirty="0">
                <a:ln>
                  <a:noFill/>
                </a:ln>
                <a:solidFill>
                  <a:srgbClr val="001858"/>
                </a:solidFill>
                <a:effectLst/>
                <a:uLnTx/>
                <a:uFillTx/>
                <a:latin typeface="DM Sans"/>
                <a:ea typeface="DM Sans"/>
                <a:cs typeface="DM Sans"/>
                <a:sym typeface="DM Sans"/>
              </a:rPr>
              <a:t>receive the lowest </a:t>
            </a:r>
          </a:p>
          <a:p>
            <a:pPr marL="0" marR="0" lvl="0" indent="0" algn="l" defTabSz="914400" rtl="0" eaLnBrk="1" fontAlgn="auto" latinLnBrk="0" hangingPunct="1">
              <a:lnSpc>
                <a:spcPts val="2755"/>
              </a:lnSpc>
              <a:spcBef>
                <a:spcPct val="0"/>
              </a:spcBef>
              <a:spcAft>
                <a:spcPts val="0"/>
              </a:spcAft>
              <a:buClrTx/>
              <a:buSzTx/>
              <a:buFontTx/>
              <a:buNone/>
              <a:tabLst/>
              <a:defRPr/>
            </a:pPr>
            <a:r>
              <a:rPr lang="en-US" sz="1837" dirty="0">
                <a:solidFill>
                  <a:srgbClr val="001858"/>
                </a:solidFill>
                <a:latin typeface="DM Sans"/>
                <a:ea typeface="DM Sans"/>
                <a:cs typeface="DM Sans"/>
                <a:sym typeface="DM Sans"/>
              </a:rPr>
              <a:t>s</a:t>
            </a:r>
            <a:r>
              <a:rPr kumimoji="0" lang="en-US" sz="1837" b="0" i="0" u="none" strike="noStrike" kern="1200" cap="none" spc="0" normalizeH="0" baseline="0" noProof="0" dirty="0" smtClean="0">
                <a:ln>
                  <a:noFill/>
                </a:ln>
                <a:solidFill>
                  <a:srgbClr val="001858"/>
                </a:solidFill>
                <a:effectLst/>
                <a:uLnTx/>
                <a:uFillTx/>
                <a:latin typeface="DM Sans"/>
                <a:ea typeface="DM Sans"/>
                <a:cs typeface="DM Sans"/>
                <a:sym typeface="DM Sans"/>
              </a:rPr>
              <a:t>cores.</a:t>
            </a:r>
            <a:endParaRPr kumimoji="0" lang="en-US" sz="1837" b="0" i="0" u="none" strike="noStrike" kern="1200" cap="none" spc="0" normalizeH="0" baseline="0" noProof="0" dirty="0">
              <a:ln>
                <a:noFill/>
              </a:ln>
              <a:solidFill>
                <a:srgbClr val="001858"/>
              </a:solidFill>
              <a:effectLst/>
              <a:uLnTx/>
              <a:uFillTx/>
              <a:latin typeface="DM Sans"/>
              <a:ea typeface="DM Sans"/>
              <a:cs typeface="DM Sans"/>
              <a:sym typeface="DM Sans"/>
            </a:endParaRPr>
          </a:p>
        </p:txBody>
      </p:sp>
      <p:sp>
        <p:nvSpPr>
          <p:cNvPr id="10" name="Freeform 7"/>
          <p:cNvSpPr/>
          <p:nvPr/>
        </p:nvSpPr>
        <p:spPr>
          <a:xfrm>
            <a:off x="2984500" y="1644650"/>
            <a:ext cx="5831206" cy="5638800"/>
          </a:xfrm>
          <a:custGeom>
            <a:avLst/>
            <a:gdLst/>
            <a:ahLst/>
            <a:cxnLst/>
            <a:rect l="l" t="t" r="r" b="b"/>
            <a:pathLst>
              <a:path w="4960891" h="5089060">
                <a:moveTo>
                  <a:pt x="0" y="0"/>
                </a:moveTo>
                <a:lnTo>
                  <a:pt x="4960891" y="0"/>
                </a:lnTo>
                <a:lnTo>
                  <a:pt x="4960891" y="5089060"/>
                </a:lnTo>
                <a:lnTo>
                  <a:pt x="0" y="5089060"/>
                </a:lnTo>
                <a:lnTo>
                  <a:pt x="0" y="0"/>
                </a:lnTo>
                <a:close/>
              </a:path>
            </a:pathLst>
          </a:custGeom>
          <a:blipFill>
            <a:blip r:embed="rId9"/>
            <a:stretch>
              <a:fillRect/>
            </a:stretch>
          </a:blipFill>
        </p:spPr>
      </p:sp>
      <p:sp>
        <p:nvSpPr>
          <p:cNvPr id="12" name="TextBox 11"/>
          <p:cNvSpPr txBox="1"/>
          <p:nvPr/>
        </p:nvSpPr>
        <p:spPr>
          <a:xfrm>
            <a:off x="7392292" y="1678166"/>
            <a:ext cx="957313" cy="369332"/>
          </a:xfrm>
          <a:prstGeom prst="rect">
            <a:avLst/>
          </a:prstGeom>
          <a:noFill/>
        </p:spPr>
        <p:txBody>
          <a:bodyPr wrap="none" rtlCol="0">
            <a:spAutoFit/>
          </a:bodyPr>
          <a:lstStyle/>
          <a:p>
            <a:r>
              <a:rPr lang="en-GB" dirty="0" smtClean="0"/>
              <a:t>2022-23</a:t>
            </a:r>
            <a:endParaRPr lang="en-GB" dirty="0"/>
          </a:p>
        </p:txBody>
      </p:sp>
      <p:sp>
        <p:nvSpPr>
          <p:cNvPr id="7" name="Oval 6"/>
          <p:cNvSpPr/>
          <p:nvPr/>
        </p:nvSpPr>
        <p:spPr>
          <a:xfrm>
            <a:off x="3411431" y="5771441"/>
            <a:ext cx="796226" cy="38100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4" name="Oval 13"/>
          <p:cNvSpPr/>
          <p:nvPr/>
        </p:nvSpPr>
        <p:spPr>
          <a:xfrm>
            <a:off x="3365500" y="6750050"/>
            <a:ext cx="796226" cy="381000"/>
          </a:xfrm>
          <a:prstGeom prst="ellipse">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281915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animBg="1"/>
      <p:bldP spid="1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81729B0-7C01-B82E-80CF-463C101E55AA}"/>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BFBDCED-98C2-0744-1122-1AE4941055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70731"/>
            <a:ext cx="10693399" cy="6014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defRPr/>
            </a:pPr>
            <a:endParaRPr lang="en-US" sz="1579">
              <a:solidFill>
                <a:srgbClr val="FFFFFF"/>
              </a:solidFill>
              <a:latin typeface="Aptos" panose="02110004020202020204"/>
            </a:endParaRPr>
          </a:p>
        </p:txBody>
      </p:sp>
      <p:grpSp>
        <p:nvGrpSpPr>
          <p:cNvPr id="14" name="Group 13">
            <a:extLst>
              <a:ext uri="{FF2B5EF4-FFF2-40B4-BE49-F238E27FC236}">
                <a16:creationId xmlns:a16="http://schemas.microsoft.com/office/drawing/2014/main" id="{81B8C599-5655-711E-59AD-91B3732BAC1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92080" y="770731"/>
            <a:ext cx="6709240" cy="5024050"/>
            <a:chOff x="329184" y="1"/>
            <a:chExt cx="524256" cy="5728133"/>
          </a:xfrm>
        </p:grpSpPr>
        <p:cxnSp>
          <p:nvCxnSpPr>
            <p:cNvPr id="15" name="Straight Connector 14">
              <a:extLst>
                <a:ext uri="{FF2B5EF4-FFF2-40B4-BE49-F238E27FC236}">
                  <a16:creationId xmlns:a16="http://schemas.microsoft.com/office/drawing/2014/main" id="{DA8CF003-2E9B-EE17-8A9C-7982231135EC}"/>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96ACFA81-B821-40FA-9078-1D644A1C4AC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defRPr/>
              </a:pPr>
              <a:endParaRPr lang="en-US" sz="1579" dirty="0">
                <a:solidFill>
                  <a:srgbClr val="FFFFFF"/>
                </a:solidFill>
                <a:latin typeface="Aptos" panose="02110004020202020204"/>
              </a:endParaRPr>
            </a:p>
          </p:txBody>
        </p:sp>
      </p:grpSp>
      <p:sp>
        <p:nvSpPr>
          <p:cNvPr id="18" name="Rectangle 17">
            <a:extLst>
              <a:ext uri="{FF2B5EF4-FFF2-40B4-BE49-F238E27FC236}">
                <a16:creationId xmlns:a16="http://schemas.microsoft.com/office/drawing/2014/main" id="{C178A909-16C6-A930-CD6D-284F1D612F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3149" y="1049683"/>
            <a:ext cx="9647103" cy="4670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defRPr/>
            </a:pPr>
            <a:endParaRPr lang="en-US" sz="1579">
              <a:solidFill>
                <a:srgbClr val="FFFFFF"/>
              </a:solidFill>
              <a:latin typeface="Aptos" panose="02110004020202020204"/>
            </a:endParaRPr>
          </a:p>
        </p:txBody>
      </p:sp>
      <p:pic>
        <p:nvPicPr>
          <p:cNvPr id="5" name="Picture 4" descr="A blue lines on a black background&#10;&#10;AI-generated content may be incorrect.">
            <a:extLst>
              <a:ext uri="{FF2B5EF4-FFF2-40B4-BE49-F238E27FC236}">
                <a16:creationId xmlns:a16="http://schemas.microsoft.com/office/drawing/2014/main" id="{53B74CDF-287E-036F-29F5-7B65F2CF8E2D}"/>
              </a:ext>
            </a:extLst>
          </p:cNvPr>
          <p:cNvPicPr>
            <a:picLocks noChangeAspect="1"/>
          </p:cNvPicPr>
          <p:nvPr/>
        </p:nvPicPr>
        <p:blipFill>
          <a:blip r:embed="rId3"/>
          <a:stretch>
            <a:fillRect/>
          </a:stretch>
        </p:blipFill>
        <p:spPr>
          <a:xfrm>
            <a:off x="369551" y="1049684"/>
            <a:ext cx="9954298" cy="5599292"/>
          </a:xfrm>
          <a:prstGeom prst="rect">
            <a:avLst/>
          </a:prstGeom>
        </p:spPr>
      </p:pic>
      <p:sp>
        <p:nvSpPr>
          <p:cNvPr id="4" name="Title 1">
            <a:extLst>
              <a:ext uri="{FF2B5EF4-FFF2-40B4-BE49-F238E27FC236}">
                <a16:creationId xmlns:a16="http://schemas.microsoft.com/office/drawing/2014/main" id="{7C79EE89-DA7F-03C9-ADB1-83453EA3C77B}"/>
              </a:ext>
            </a:extLst>
          </p:cNvPr>
          <p:cNvSpPr>
            <a:spLocks noGrp="1"/>
          </p:cNvSpPr>
          <p:nvPr>
            <p:ph type="title"/>
          </p:nvPr>
        </p:nvSpPr>
        <p:spPr>
          <a:xfrm>
            <a:off x="927147" y="1146084"/>
            <a:ext cx="8833576" cy="615635"/>
          </a:xfrm>
        </p:spPr>
        <p:txBody>
          <a:bodyPr vert="horz" lIns="80201" tIns="40100" rIns="80201" bIns="40100" rtlCol="0" anchor="t">
            <a:normAutofit/>
          </a:bodyPr>
          <a:lstStyle/>
          <a:p>
            <a:pPr algn="ctr"/>
            <a:r>
              <a:rPr lang="en-US" sz="3158" b="1" dirty="0"/>
              <a:t>Spacetime Fabric</a:t>
            </a:r>
          </a:p>
        </p:txBody>
      </p:sp>
      <p:sp>
        <p:nvSpPr>
          <p:cNvPr id="7" name="Oval 6">
            <a:extLst>
              <a:ext uri="{FF2B5EF4-FFF2-40B4-BE49-F238E27FC236}">
                <a16:creationId xmlns:a16="http://schemas.microsoft.com/office/drawing/2014/main" id="{82369866-A0CC-D946-15C7-84BA86FC8A5F}"/>
              </a:ext>
            </a:extLst>
          </p:cNvPr>
          <p:cNvSpPr/>
          <p:nvPr/>
        </p:nvSpPr>
        <p:spPr>
          <a:xfrm>
            <a:off x="4376811" y="3073757"/>
            <a:ext cx="1934248" cy="1934248"/>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02020">
              <a:defRPr/>
            </a:pPr>
            <a:r>
              <a:rPr lang="en-US" sz="1579" dirty="0">
                <a:solidFill>
                  <a:srgbClr val="FFFFFF"/>
                </a:solidFill>
                <a:latin typeface="Aptos" panose="02110004020202020204"/>
              </a:rPr>
              <a:t>Mass</a:t>
            </a:r>
          </a:p>
        </p:txBody>
      </p:sp>
    </p:spTree>
    <p:extLst>
      <p:ext uri="{BB962C8B-B14F-4D97-AF65-F5344CB8AC3E}">
        <p14:creationId xmlns:p14="http://schemas.microsoft.com/office/powerpoint/2010/main" val="6200590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26A502D-AA14-F721-A322-E05347510B40}"/>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C6943A4-7458-5D65-5A7E-4A557E0B2B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70731"/>
            <a:ext cx="10693399" cy="6014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defRPr/>
            </a:pPr>
            <a:endParaRPr lang="en-US" sz="1579">
              <a:solidFill>
                <a:srgbClr val="FFFFFF"/>
              </a:solidFill>
              <a:latin typeface="Aptos" panose="02110004020202020204"/>
            </a:endParaRPr>
          </a:p>
        </p:txBody>
      </p:sp>
      <p:grpSp>
        <p:nvGrpSpPr>
          <p:cNvPr id="14" name="Group 13">
            <a:extLst>
              <a:ext uri="{FF2B5EF4-FFF2-40B4-BE49-F238E27FC236}">
                <a16:creationId xmlns:a16="http://schemas.microsoft.com/office/drawing/2014/main" id="{CA898F2F-829E-E790-CB96-3BF7CE79614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92080" y="770731"/>
            <a:ext cx="6709240" cy="5024050"/>
            <a:chOff x="329184" y="1"/>
            <a:chExt cx="524256" cy="5728133"/>
          </a:xfrm>
        </p:grpSpPr>
        <p:cxnSp>
          <p:nvCxnSpPr>
            <p:cNvPr id="15" name="Straight Connector 14">
              <a:extLst>
                <a:ext uri="{FF2B5EF4-FFF2-40B4-BE49-F238E27FC236}">
                  <a16:creationId xmlns:a16="http://schemas.microsoft.com/office/drawing/2014/main" id="{676632E3-324B-C1AB-A215-4D4D37E87886}"/>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59BFF947-9C7C-4172-D883-C15C54CEAA4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defRPr/>
              </a:pPr>
              <a:endParaRPr lang="en-US" sz="1579" dirty="0">
                <a:solidFill>
                  <a:srgbClr val="FFFFFF"/>
                </a:solidFill>
                <a:latin typeface="Aptos" panose="02110004020202020204"/>
              </a:endParaRPr>
            </a:p>
          </p:txBody>
        </p:sp>
      </p:grpSp>
      <p:sp>
        <p:nvSpPr>
          <p:cNvPr id="18" name="Rectangle 17">
            <a:extLst>
              <a:ext uri="{FF2B5EF4-FFF2-40B4-BE49-F238E27FC236}">
                <a16:creationId xmlns:a16="http://schemas.microsoft.com/office/drawing/2014/main" id="{C942FDD0-15CA-6BA1-8B47-EDF31A696D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3149" y="1049683"/>
            <a:ext cx="9647103" cy="4670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defRPr/>
            </a:pPr>
            <a:endParaRPr lang="en-US" sz="1579">
              <a:solidFill>
                <a:srgbClr val="FFFFFF"/>
              </a:solidFill>
              <a:latin typeface="Aptos" panose="02110004020202020204"/>
            </a:endParaRPr>
          </a:p>
        </p:txBody>
      </p:sp>
      <p:pic>
        <p:nvPicPr>
          <p:cNvPr id="5" name="Picture 4" descr="A blue lines on a black background&#10;&#10;AI-generated content may be incorrect.">
            <a:extLst>
              <a:ext uri="{FF2B5EF4-FFF2-40B4-BE49-F238E27FC236}">
                <a16:creationId xmlns:a16="http://schemas.microsoft.com/office/drawing/2014/main" id="{32B96A29-ADE2-1985-CC9F-1BAA834B2CCB}"/>
              </a:ext>
            </a:extLst>
          </p:cNvPr>
          <p:cNvPicPr>
            <a:picLocks noChangeAspect="1"/>
          </p:cNvPicPr>
          <p:nvPr/>
        </p:nvPicPr>
        <p:blipFill>
          <a:blip r:embed="rId3"/>
          <a:stretch>
            <a:fillRect/>
          </a:stretch>
        </p:blipFill>
        <p:spPr>
          <a:xfrm>
            <a:off x="369551" y="1049684"/>
            <a:ext cx="9954298" cy="5599292"/>
          </a:xfrm>
          <a:prstGeom prst="rect">
            <a:avLst/>
          </a:prstGeom>
        </p:spPr>
      </p:pic>
      <p:sp>
        <p:nvSpPr>
          <p:cNvPr id="4" name="Title 1">
            <a:extLst>
              <a:ext uri="{FF2B5EF4-FFF2-40B4-BE49-F238E27FC236}">
                <a16:creationId xmlns:a16="http://schemas.microsoft.com/office/drawing/2014/main" id="{9E7B0BE2-47EA-A76B-AC0B-63688CF4F9CD}"/>
              </a:ext>
            </a:extLst>
          </p:cNvPr>
          <p:cNvSpPr>
            <a:spLocks noGrp="1"/>
          </p:cNvSpPr>
          <p:nvPr>
            <p:ph type="title"/>
          </p:nvPr>
        </p:nvSpPr>
        <p:spPr>
          <a:xfrm>
            <a:off x="927147" y="1146084"/>
            <a:ext cx="8833576" cy="615635"/>
          </a:xfrm>
        </p:spPr>
        <p:txBody>
          <a:bodyPr vert="horz" lIns="80201" tIns="40100" rIns="80201" bIns="40100" rtlCol="0" anchor="t">
            <a:normAutofit/>
          </a:bodyPr>
          <a:lstStyle/>
          <a:p>
            <a:pPr algn="ctr"/>
            <a:r>
              <a:rPr lang="en-US" sz="3158" b="1" dirty="0"/>
              <a:t>Spacetime Fabric</a:t>
            </a:r>
          </a:p>
        </p:txBody>
      </p:sp>
      <p:sp>
        <p:nvSpPr>
          <p:cNvPr id="7" name="Oval 6">
            <a:extLst>
              <a:ext uri="{FF2B5EF4-FFF2-40B4-BE49-F238E27FC236}">
                <a16:creationId xmlns:a16="http://schemas.microsoft.com/office/drawing/2014/main" id="{C00F981A-7B6C-42B6-237E-733D5EC82BDB}"/>
              </a:ext>
            </a:extLst>
          </p:cNvPr>
          <p:cNvSpPr/>
          <p:nvPr/>
        </p:nvSpPr>
        <p:spPr>
          <a:xfrm>
            <a:off x="4376811" y="3073757"/>
            <a:ext cx="1934248" cy="1934248"/>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02020">
              <a:defRPr/>
            </a:pPr>
            <a:r>
              <a:rPr lang="en-US" sz="1579" dirty="0">
                <a:solidFill>
                  <a:srgbClr val="FFFFFF"/>
                </a:solidFill>
                <a:latin typeface="Aptos" panose="02110004020202020204"/>
              </a:rPr>
              <a:t>Teenage Experiences</a:t>
            </a:r>
          </a:p>
        </p:txBody>
      </p:sp>
    </p:spTree>
    <p:extLst>
      <p:ext uri="{BB962C8B-B14F-4D97-AF65-F5344CB8AC3E}">
        <p14:creationId xmlns:p14="http://schemas.microsoft.com/office/powerpoint/2010/main" val="6377391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8143ACB-2A79-A156-BA37-2969595054A6}"/>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E83CC91-0759-F4A5-FA08-0D8DF9B4AB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70731"/>
            <a:ext cx="10693399" cy="6014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defRPr/>
            </a:pPr>
            <a:endParaRPr lang="en-US" sz="1579">
              <a:solidFill>
                <a:srgbClr val="FFFFFF"/>
              </a:solidFill>
              <a:latin typeface="Aptos" panose="02110004020202020204"/>
            </a:endParaRPr>
          </a:p>
        </p:txBody>
      </p:sp>
      <p:grpSp>
        <p:nvGrpSpPr>
          <p:cNvPr id="14" name="Group 13">
            <a:extLst>
              <a:ext uri="{FF2B5EF4-FFF2-40B4-BE49-F238E27FC236}">
                <a16:creationId xmlns:a16="http://schemas.microsoft.com/office/drawing/2014/main" id="{70BE6CB6-E4EA-F65B-97EA-1F0063A0628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92080" y="770731"/>
            <a:ext cx="6709240" cy="5024050"/>
            <a:chOff x="329184" y="1"/>
            <a:chExt cx="524256" cy="5728133"/>
          </a:xfrm>
        </p:grpSpPr>
        <p:cxnSp>
          <p:nvCxnSpPr>
            <p:cNvPr id="15" name="Straight Connector 14">
              <a:extLst>
                <a:ext uri="{FF2B5EF4-FFF2-40B4-BE49-F238E27FC236}">
                  <a16:creationId xmlns:a16="http://schemas.microsoft.com/office/drawing/2014/main" id="{7FC0638D-476A-EE39-D518-0CB2AAAFE42A}"/>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29EE0A7C-001F-E480-3BBF-863982DC4A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defRPr/>
              </a:pPr>
              <a:endParaRPr lang="en-US" sz="1579" dirty="0">
                <a:solidFill>
                  <a:srgbClr val="FFFFFF"/>
                </a:solidFill>
                <a:latin typeface="Aptos" panose="02110004020202020204"/>
              </a:endParaRPr>
            </a:p>
          </p:txBody>
        </p:sp>
      </p:grpSp>
      <p:sp>
        <p:nvSpPr>
          <p:cNvPr id="18" name="Rectangle 17">
            <a:extLst>
              <a:ext uri="{FF2B5EF4-FFF2-40B4-BE49-F238E27FC236}">
                <a16:creationId xmlns:a16="http://schemas.microsoft.com/office/drawing/2014/main" id="{48FE4474-DD01-7CBB-5B4F-D7FA3280F6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3149" y="1049683"/>
            <a:ext cx="9647103" cy="4670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defRPr/>
            </a:pPr>
            <a:endParaRPr lang="en-US" sz="1579">
              <a:solidFill>
                <a:srgbClr val="FFFFFF"/>
              </a:solidFill>
              <a:latin typeface="Aptos" panose="02110004020202020204"/>
            </a:endParaRPr>
          </a:p>
        </p:txBody>
      </p:sp>
      <p:pic>
        <p:nvPicPr>
          <p:cNvPr id="5" name="Picture 4" descr="A blue lines on a black background&#10;&#10;AI-generated content may be incorrect.">
            <a:extLst>
              <a:ext uri="{FF2B5EF4-FFF2-40B4-BE49-F238E27FC236}">
                <a16:creationId xmlns:a16="http://schemas.microsoft.com/office/drawing/2014/main" id="{1B6F5872-F199-CA99-15D5-043BD3FFAD62}"/>
              </a:ext>
            </a:extLst>
          </p:cNvPr>
          <p:cNvPicPr>
            <a:picLocks noChangeAspect="1"/>
          </p:cNvPicPr>
          <p:nvPr/>
        </p:nvPicPr>
        <p:blipFill>
          <a:blip r:embed="rId3"/>
          <a:stretch>
            <a:fillRect/>
          </a:stretch>
        </p:blipFill>
        <p:spPr>
          <a:xfrm>
            <a:off x="369551" y="1049684"/>
            <a:ext cx="9954298" cy="5599292"/>
          </a:xfrm>
          <a:prstGeom prst="rect">
            <a:avLst/>
          </a:prstGeom>
        </p:spPr>
      </p:pic>
      <p:sp>
        <p:nvSpPr>
          <p:cNvPr id="4" name="Title 1">
            <a:extLst>
              <a:ext uri="{FF2B5EF4-FFF2-40B4-BE49-F238E27FC236}">
                <a16:creationId xmlns:a16="http://schemas.microsoft.com/office/drawing/2014/main" id="{3AB77D45-FFCB-0F64-2E75-FE445ABF2AC3}"/>
              </a:ext>
            </a:extLst>
          </p:cNvPr>
          <p:cNvSpPr>
            <a:spLocks noGrp="1"/>
          </p:cNvSpPr>
          <p:nvPr>
            <p:ph type="title"/>
          </p:nvPr>
        </p:nvSpPr>
        <p:spPr>
          <a:xfrm>
            <a:off x="927147" y="1146084"/>
            <a:ext cx="8833576" cy="615635"/>
          </a:xfrm>
        </p:spPr>
        <p:txBody>
          <a:bodyPr vert="horz" lIns="80201" tIns="40100" rIns="80201" bIns="40100" rtlCol="0" anchor="t">
            <a:normAutofit/>
          </a:bodyPr>
          <a:lstStyle/>
          <a:p>
            <a:pPr algn="ctr"/>
            <a:r>
              <a:rPr lang="en-US" sz="3158" b="1" dirty="0"/>
              <a:t>Spacetime Fabric = Resilience Fabric</a:t>
            </a:r>
          </a:p>
        </p:txBody>
      </p:sp>
      <p:sp>
        <p:nvSpPr>
          <p:cNvPr id="7" name="Oval 6">
            <a:extLst>
              <a:ext uri="{FF2B5EF4-FFF2-40B4-BE49-F238E27FC236}">
                <a16:creationId xmlns:a16="http://schemas.microsoft.com/office/drawing/2014/main" id="{B25DE1DB-C6E2-5FD9-4635-EC6E8DE36315}"/>
              </a:ext>
            </a:extLst>
          </p:cNvPr>
          <p:cNvSpPr/>
          <p:nvPr/>
        </p:nvSpPr>
        <p:spPr>
          <a:xfrm>
            <a:off x="4376811" y="3073757"/>
            <a:ext cx="1934248" cy="1934248"/>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02020">
              <a:defRPr/>
            </a:pPr>
            <a:r>
              <a:rPr lang="en-US" sz="1579" dirty="0">
                <a:solidFill>
                  <a:srgbClr val="FFFFFF"/>
                </a:solidFill>
                <a:latin typeface="Aptos" panose="02110004020202020204"/>
              </a:rPr>
              <a:t>Teenage Experiences</a:t>
            </a:r>
          </a:p>
        </p:txBody>
      </p:sp>
    </p:spTree>
    <p:extLst>
      <p:ext uri="{BB962C8B-B14F-4D97-AF65-F5344CB8AC3E}">
        <p14:creationId xmlns:p14="http://schemas.microsoft.com/office/powerpoint/2010/main" val="22492961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CEB9DDC-67FD-B604-1408-94CB5CE81A4B}"/>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8EC0C18-728C-1FF8-7391-BBF5878C77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70731"/>
            <a:ext cx="10693399" cy="6014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defRPr/>
            </a:pPr>
            <a:endParaRPr lang="en-US" sz="1579">
              <a:solidFill>
                <a:srgbClr val="FFFFFF"/>
              </a:solidFill>
              <a:latin typeface="Aptos" panose="02110004020202020204"/>
            </a:endParaRPr>
          </a:p>
        </p:txBody>
      </p:sp>
      <p:grpSp>
        <p:nvGrpSpPr>
          <p:cNvPr id="14" name="Group 13">
            <a:extLst>
              <a:ext uri="{FF2B5EF4-FFF2-40B4-BE49-F238E27FC236}">
                <a16:creationId xmlns:a16="http://schemas.microsoft.com/office/drawing/2014/main" id="{B6869B43-08F4-2DB5-5D81-650986BAEA1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92080" y="770731"/>
            <a:ext cx="6709240" cy="5024050"/>
            <a:chOff x="329184" y="1"/>
            <a:chExt cx="524256" cy="5728133"/>
          </a:xfrm>
        </p:grpSpPr>
        <p:cxnSp>
          <p:nvCxnSpPr>
            <p:cNvPr id="15" name="Straight Connector 14">
              <a:extLst>
                <a:ext uri="{FF2B5EF4-FFF2-40B4-BE49-F238E27FC236}">
                  <a16:creationId xmlns:a16="http://schemas.microsoft.com/office/drawing/2014/main" id="{21525000-E371-0D6F-83DF-CC597545D765}"/>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4D31CEDF-7E21-48F1-A0AF-D0997D0BBF5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defRPr/>
              </a:pPr>
              <a:endParaRPr lang="en-US" sz="1579" dirty="0">
                <a:solidFill>
                  <a:srgbClr val="FFFFFF"/>
                </a:solidFill>
                <a:latin typeface="Aptos" panose="02110004020202020204"/>
              </a:endParaRPr>
            </a:p>
          </p:txBody>
        </p:sp>
      </p:grpSp>
      <p:sp>
        <p:nvSpPr>
          <p:cNvPr id="18" name="Rectangle 17">
            <a:extLst>
              <a:ext uri="{FF2B5EF4-FFF2-40B4-BE49-F238E27FC236}">
                <a16:creationId xmlns:a16="http://schemas.microsoft.com/office/drawing/2014/main" id="{D6D83A41-BCA8-8512-A02A-5ECD4CC28A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3149" y="1049683"/>
            <a:ext cx="9647103" cy="4670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defRPr/>
            </a:pPr>
            <a:endParaRPr lang="en-US" sz="1579">
              <a:solidFill>
                <a:srgbClr val="FFFFFF"/>
              </a:solidFill>
              <a:latin typeface="Aptos" panose="02110004020202020204"/>
            </a:endParaRPr>
          </a:p>
        </p:txBody>
      </p:sp>
      <p:sp>
        <p:nvSpPr>
          <p:cNvPr id="2" name="Title 1">
            <a:extLst>
              <a:ext uri="{FF2B5EF4-FFF2-40B4-BE49-F238E27FC236}">
                <a16:creationId xmlns:a16="http://schemas.microsoft.com/office/drawing/2014/main" id="{2F418269-06E2-7D11-4B50-5813AEDB4219}"/>
              </a:ext>
            </a:extLst>
          </p:cNvPr>
          <p:cNvSpPr>
            <a:spLocks noGrp="1"/>
          </p:cNvSpPr>
          <p:nvPr>
            <p:ph type="title"/>
          </p:nvPr>
        </p:nvSpPr>
        <p:spPr>
          <a:xfrm>
            <a:off x="927147" y="1146084"/>
            <a:ext cx="8833576" cy="615635"/>
          </a:xfrm>
        </p:spPr>
        <p:txBody>
          <a:bodyPr vert="horz" lIns="80201" tIns="40100" rIns="80201" bIns="40100" rtlCol="0" anchor="t">
            <a:normAutofit/>
          </a:bodyPr>
          <a:lstStyle/>
          <a:p>
            <a:pPr algn="ctr"/>
            <a:r>
              <a:rPr lang="en-US" sz="3158" b="1" dirty="0"/>
              <a:t>Resilience Fabric</a:t>
            </a:r>
          </a:p>
        </p:txBody>
      </p:sp>
      <p:sp>
        <p:nvSpPr>
          <p:cNvPr id="3" name="Title 1">
            <a:extLst>
              <a:ext uri="{FF2B5EF4-FFF2-40B4-BE49-F238E27FC236}">
                <a16:creationId xmlns:a16="http://schemas.microsoft.com/office/drawing/2014/main" id="{18DD9DAA-B761-7CF9-A1B2-5679E21526C4}"/>
              </a:ext>
            </a:extLst>
          </p:cNvPr>
          <p:cNvSpPr txBox="1">
            <a:spLocks/>
          </p:cNvSpPr>
          <p:nvPr/>
        </p:nvSpPr>
        <p:spPr>
          <a:xfrm>
            <a:off x="927147" y="3301811"/>
            <a:ext cx="4419553" cy="615635"/>
          </a:xfrm>
          <a:prstGeom prst="rect">
            <a:avLst/>
          </a:prstGeom>
        </p:spPr>
        <p:txBody>
          <a:bodyPr vert="horz" lIns="80201" tIns="40100" rIns="80201" bIns="40100" rtlCol="0" anchor="t">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defTabSz="802020">
              <a:defRPr/>
            </a:pPr>
            <a:r>
              <a:rPr lang="en-US" sz="2456" b="1" dirty="0">
                <a:solidFill>
                  <a:srgbClr val="004654"/>
                </a:solidFill>
                <a:latin typeface="Aptos Display" panose="02110004020202020204"/>
              </a:rPr>
              <a:t>Resilience (Fabric) =</a:t>
            </a:r>
          </a:p>
        </p:txBody>
      </p:sp>
      <p:sp>
        <p:nvSpPr>
          <p:cNvPr id="4" name="Title 1">
            <a:extLst>
              <a:ext uri="{FF2B5EF4-FFF2-40B4-BE49-F238E27FC236}">
                <a16:creationId xmlns:a16="http://schemas.microsoft.com/office/drawing/2014/main" id="{8433D957-C73A-A139-0F59-F3D18CBE274C}"/>
              </a:ext>
            </a:extLst>
          </p:cNvPr>
          <p:cNvSpPr txBox="1">
            <a:spLocks/>
          </p:cNvSpPr>
          <p:nvPr/>
        </p:nvSpPr>
        <p:spPr>
          <a:xfrm>
            <a:off x="4257703" y="3077161"/>
            <a:ext cx="5338564" cy="615635"/>
          </a:xfrm>
          <a:prstGeom prst="rect">
            <a:avLst/>
          </a:prstGeom>
        </p:spPr>
        <p:txBody>
          <a:bodyPr vert="horz" lIns="80201" tIns="40100" rIns="80201" bIns="40100" rtlCol="0" anchor="t">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defTabSz="802020">
              <a:defRPr/>
            </a:pPr>
            <a:r>
              <a:rPr lang="en-US" sz="2456" b="1" dirty="0">
                <a:solidFill>
                  <a:srgbClr val="004654"/>
                </a:solidFill>
                <a:latin typeface="Aptos Display" panose="02110004020202020204"/>
              </a:rPr>
              <a:t>Adverse Load – Protective Factors</a:t>
            </a:r>
          </a:p>
        </p:txBody>
      </p:sp>
      <p:sp>
        <p:nvSpPr>
          <p:cNvPr id="6" name="Title 1">
            <a:extLst>
              <a:ext uri="{FF2B5EF4-FFF2-40B4-BE49-F238E27FC236}">
                <a16:creationId xmlns:a16="http://schemas.microsoft.com/office/drawing/2014/main" id="{5458385D-4964-0322-F2A4-7C2CC7144093}"/>
              </a:ext>
            </a:extLst>
          </p:cNvPr>
          <p:cNvSpPr txBox="1">
            <a:spLocks/>
          </p:cNvSpPr>
          <p:nvPr/>
        </p:nvSpPr>
        <p:spPr>
          <a:xfrm>
            <a:off x="4257703" y="3521433"/>
            <a:ext cx="5338564" cy="615635"/>
          </a:xfrm>
          <a:prstGeom prst="rect">
            <a:avLst/>
          </a:prstGeom>
        </p:spPr>
        <p:txBody>
          <a:bodyPr vert="horz" lIns="80201" tIns="40100" rIns="80201" bIns="40100" rtlCol="0" anchor="t">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defTabSz="802020">
              <a:defRPr/>
            </a:pPr>
            <a:r>
              <a:rPr lang="en-US" sz="2456" b="1" dirty="0">
                <a:solidFill>
                  <a:srgbClr val="004654"/>
                </a:solidFill>
                <a:latin typeface="Aptos Display" panose="02110004020202020204"/>
              </a:rPr>
              <a:t>Buffering Capacity</a:t>
            </a:r>
          </a:p>
        </p:txBody>
      </p:sp>
      <p:cxnSp>
        <p:nvCxnSpPr>
          <p:cNvPr id="8" name="Straight Connector 7">
            <a:extLst>
              <a:ext uri="{FF2B5EF4-FFF2-40B4-BE49-F238E27FC236}">
                <a16:creationId xmlns:a16="http://schemas.microsoft.com/office/drawing/2014/main" id="{F54489DE-A501-0493-AD54-0997B291FEA9}"/>
              </a:ext>
            </a:extLst>
          </p:cNvPr>
          <p:cNvCxnSpPr/>
          <p:nvPr/>
        </p:nvCxnSpPr>
        <p:spPr>
          <a:xfrm>
            <a:off x="4615323" y="3497845"/>
            <a:ext cx="4623323" cy="0"/>
          </a:xfrm>
          <a:prstGeom prst="line">
            <a:avLst/>
          </a:prstGeom>
          <a:ln w="539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07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FDB2CD8-F704-C478-40E4-1A288E569158}"/>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C6BB649-DDA2-005F-A80E-034DB737EE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70731"/>
            <a:ext cx="10693399" cy="6014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defRPr/>
            </a:pPr>
            <a:endParaRPr lang="en-US" sz="1579">
              <a:solidFill>
                <a:srgbClr val="FFFFFF"/>
              </a:solidFill>
              <a:latin typeface="Aptos" panose="02110004020202020204"/>
            </a:endParaRPr>
          </a:p>
        </p:txBody>
      </p:sp>
      <p:grpSp>
        <p:nvGrpSpPr>
          <p:cNvPr id="14" name="Group 13">
            <a:extLst>
              <a:ext uri="{FF2B5EF4-FFF2-40B4-BE49-F238E27FC236}">
                <a16:creationId xmlns:a16="http://schemas.microsoft.com/office/drawing/2014/main" id="{5372A354-D066-F863-54E9-A2386950CAB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92080" y="770731"/>
            <a:ext cx="6709240" cy="5024050"/>
            <a:chOff x="329184" y="1"/>
            <a:chExt cx="524256" cy="5728133"/>
          </a:xfrm>
        </p:grpSpPr>
        <p:cxnSp>
          <p:nvCxnSpPr>
            <p:cNvPr id="15" name="Straight Connector 14">
              <a:extLst>
                <a:ext uri="{FF2B5EF4-FFF2-40B4-BE49-F238E27FC236}">
                  <a16:creationId xmlns:a16="http://schemas.microsoft.com/office/drawing/2014/main" id="{493A204D-9FA6-2D17-DFF5-09BD615BB876}"/>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615EB8ED-952F-4B31-15C5-756F7F7F0D2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defRPr/>
              </a:pPr>
              <a:endParaRPr lang="en-US" sz="1579" dirty="0">
                <a:solidFill>
                  <a:srgbClr val="FFFFFF"/>
                </a:solidFill>
                <a:latin typeface="Aptos" panose="02110004020202020204"/>
              </a:endParaRPr>
            </a:p>
          </p:txBody>
        </p:sp>
      </p:grpSp>
      <p:sp>
        <p:nvSpPr>
          <p:cNvPr id="18" name="Rectangle 17">
            <a:extLst>
              <a:ext uri="{FF2B5EF4-FFF2-40B4-BE49-F238E27FC236}">
                <a16:creationId xmlns:a16="http://schemas.microsoft.com/office/drawing/2014/main" id="{4ED02227-55D5-23B7-A3D7-9EAE2387DA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3149" y="1049683"/>
            <a:ext cx="9647103" cy="4670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defRPr/>
            </a:pPr>
            <a:endParaRPr lang="en-US" sz="1579">
              <a:solidFill>
                <a:srgbClr val="FFFFFF"/>
              </a:solidFill>
              <a:latin typeface="Aptos" panose="02110004020202020204"/>
            </a:endParaRPr>
          </a:p>
        </p:txBody>
      </p:sp>
      <p:sp>
        <p:nvSpPr>
          <p:cNvPr id="2" name="Title 1">
            <a:extLst>
              <a:ext uri="{FF2B5EF4-FFF2-40B4-BE49-F238E27FC236}">
                <a16:creationId xmlns:a16="http://schemas.microsoft.com/office/drawing/2014/main" id="{D451C219-A79C-C3E9-30D5-E30CABB76489}"/>
              </a:ext>
            </a:extLst>
          </p:cNvPr>
          <p:cNvSpPr>
            <a:spLocks noGrp="1"/>
          </p:cNvSpPr>
          <p:nvPr>
            <p:ph type="title"/>
          </p:nvPr>
        </p:nvSpPr>
        <p:spPr>
          <a:xfrm>
            <a:off x="927147" y="1146084"/>
            <a:ext cx="8833576" cy="615635"/>
          </a:xfrm>
        </p:spPr>
        <p:txBody>
          <a:bodyPr vert="horz" lIns="80201" tIns="40100" rIns="80201" bIns="40100" rtlCol="0" anchor="t">
            <a:normAutofit/>
          </a:bodyPr>
          <a:lstStyle/>
          <a:p>
            <a:pPr algn="ctr"/>
            <a:r>
              <a:rPr lang="en-US" sz="3158" b="1" dirty="0"/>
              <a:t>Resilience Fabric</a:t>
            </a:r>
          </a:p>
        </p:txBody>
      </p:sp>
      <p:sp>
        <p:nvSpPr>
          <p:cNvPr id="3" name="Title 1">
            <a:extLst>
              <a:ext uri="{FF2B5EF4-FFF2-40B4-BE49-F238E27FC236}">
                <a16:creationId xmlns:a16="http://schemas.microsoft.com/office/drawing/2014/main" id="{FAA95741-3EBE-F6B2-9AF0-CA321CD7F1F1}"/>
              </a:ext>
            </a:extLst>
          </p:cNvPr>
          <p:cNvSpPr txBox="1">
            <a:spLocks/>
          </p:cNvSpPr>
          <p:nvPr/>
        </p:nvSpPr>
        <p:spPr>
          <a:xfrm>
            <a:off x="927147" y="3301811"/>
            <a:ext cx="4419553" cy="615635"/>
          </a:xfrm>
          <a:prstGeom prst="rect">
            <a:avLst/>
          </a:prstGeom>
        </p:spPr>
        <p:txBody>
          <a:bodyPr vert="horz" lIns="80201" tIns="40100" rIns="80201" bIns="40100" rtlCol="0" anchor="t">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defTabSz="802020">
              <a:defRPr/>
            </a:pPr>
            <a:r>
              <a:rPr lang="en-US" sz="2456" b="1" dirty="0">
                <a:solidFill>
                  <a:srgbClr val="004654"/>
                </a:solidFill>
                <a:latin typeface="Aptos Display" panose="02110004020202020204"/>
              </a:rPr>
              <a:t>Resilience (Fabric) =</a:t>
            </a:r>
          </a:p>
        </p:txBody>
      </p:sp>
      <p:sp>
        <p:nvSpPr>
          <p:cNvPr id="4" name="Title 1">
            <a:extLst>
              <a:ext uri="{FF2B5EF4-FFF2-40B4-BE49-F238E27FC236}">
                <a16:creationId xmlns:a16="http://schemas.microsoft.com/office/drawing/2014/main" id="{884EBC4C-A773-3BF0-EAC4-9304F2B04B3E}"/>
              </a:ext>
            </a:extLst>
          </p:cNvPr>
          <p:cNvSpPr txBox="1">
            <a:spLocks/>
          </p:cNvSpPr>
          <p:nvPr/>
        </p:nvSpPr>
        <p:spPr>
          <a:xfrm>
            <a:off x="4257703" y="3077161"/>
            <a:ext cx="5338564" cy="615635"/>
          </a:xfrm>
          <a:prstGeom prst="rect">
            <a:avLst/>
          </a:prstGeom>
        </p:spPr>
        <p:txBody>
          <a:bodyPr vert="horz" lIns="80201" tIns="40100" rIns="80201" bIns="40100" rtlCol="0" anchor="t">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defTabSz="802020">
              <a:defRPr/>
            </a:pPr>
            <a:r>
              <a:rPr lang="en-US" sz="2456" b="1" dirty="0">
                <a:solidFill>
                  <a:srgbClr val="004654"/>
                </a:solidFill>
                <a:latin typeface="Aptos Display" panose="02110004020202020204"/>
              </a:rPr>
              <a:t>Adverse Load – Protective Factors</a:t>
            </a:r>
          </a:p>
        </p:txBody>
      </p:sp>
      <p:sp>
        <p:nvSpPr>
          <p:cNvPr id="6" name="Title 1">
            <a:extLst>
              <a:ext uri="{FF2B5EF4-FFF2-40B4-BE49-F238E27FC236}">
                <a16:creationId xmlns:a16="http://schemas.microsoft.com/office/drawing/2014/main" id="{061713DC-48A5-8AE8-FA49-59F04E816644}"/>
              </a:ext>
            </a:extLst>
          </p:cNvPr>
          <p:cNvSpPr txBox="1">
            <a:spLocks/>
          </p:cNvSpPr>
          <p:nvPr/>
        </p:nvSpPr>
        <p:spPr>
          <a:xfrm>
            <a:off x="4257703" y="3521433"/>
            <a:ext cx="5338564" cy="615635"/>
          </a:xfrm>
          <a:prstGeom prst="rect">
            <a:avLst/>
          </a:prstGeom>
        </p:spPr>
        <p:txBody>
          <a:bodyPr vert="horz" lIns="80201" tIns="40100" rIns="80201" bIns="40100" rtlCol="0" anchor="t">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defTabSz="802020">
              <a:defRPr/>
            </a:pPr>
            <a:r>
              <a:rPr lang="en-US" sz="2456" b="1" dirty="0">
                <a:solidFill>
                  <a:srgbClr val="004654"/>
                </a:solidFill>
                <a:latin typeface="Aptos Display" panose="02110004020202020204"/>
              </a:rPr>
              <a:t>Buffering Capacity</a:t>
            </a:r>
          </a:p>
        </p:txBody>
      </p:sp>
      <p:cxnSp>
        <p:nvCxnSpPr>
          <p:cNvPr id="8" name="Straight Connector 7">
            <a:extLst>
              <a:ext uri="{FF2B5EF4-FFF2-40B4-BE49-F238E27FC236}">
                <a16:creationId xmlns:a16="http://schemas.microsoft.com/office/drawing/2014/main" id="{B876BF66-89F5-2C13-1C6D-A6DA33AD35AB}"/>
              </a:ext>
            </a:extLst>
          </p:cNvPr>
          <p:cNvCxnSpPr/>
          <p:nvPr/>
        </p:nvCxnSpPr>
        <p:spPr>
          <a:xfrm>
            <a:off x="4615323" y="3497845"/>
            <a:ext cx="4623323" cy="0"/>
          </a:xfrm>
          <a:prstGeom prst="line">
            <a:avLst/>
          </a:prstGeom>
          <a:ln w="53975">
            <a:solidFill>
              <a:schemeClr val="tx1"/>
            </a:solidFill>
          </a:ln>
        </p:spPr>
        <p:style>
          <a:lnRef idx="2">
            <a:schemeClr val="accent1"/>
          </a:lnRef>
          <a:fillRef idx="0">
            <a:schemeClr val="accent1"/>
          </a:fillRef>
          <a:effectRef idx="1">
            <a:schemeClr val="accent1"/>
          </a:effectRef>
          <a:fontRef idx="minor">
            <a:schemeClr val="tx1"/>
          </a:fontRef>
        </p:style>
      </p:cxnSp>
      <p:sp>
        <p:nvSpPr>
          <p:cNvPr id="9" name="Title 1">
            <a:extLst>
              <a:ext uri="{FF2B5EF4-FFF2-40B4-BE49-F238E27FC236}">
                <a16:creationId xmlns:a16="http://schemas.microsoft.com/office/drawing/2014/main" id="{A8BB7414-B7A2-3352-33F9-1D408E3EF9FF}"/>
              </a:ext>
            </a:extLst>
          </p:cNvPr>
          <p:cNvSpPr txBox="1">
            <a:spLocks/>
          </p:cNvSpPr>
          <p:nvPr/>
        </p:nvSpPr>
        <p:spPr>
          <a:xfrm>
            <a:off x="859268" y="2253379"/>
            <a:ext cx="2265623" cy="428793"/>
          </a:xfrm>
          <a:prstGeom prst="roundRect">
            <a:avLst/>
          </a:prstGeom>
          <a:ln>
            <a:solidFill>
              <a:schemeClr val="tx1"/>
            </a:solidFill>
          </a:ln>
        </p:spPr>
        <p:txBody>
          <a:bodyPr vert="horz" lIns="80201" tIns="40100" rIns="80201" bIns="40100" rtlCol="0" anchor="ctr">
            <a:normAutofit fontScale="8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defTabSz="802020">
              <a:lnSpc>
                <a:spcPct val="110000"/>
              </a:lnSpc>
              <a:defRPr/>
            </a:pPr>
            <a:r>
              <a:rPr lang="en-US" sz="2456" b="1" dirty="0">
                <a:solidFill>
                  <a:srgbClr val="004654"/>
                </a:solidFill>
                <a:latin typeface="Aptos Display" panose="02110004020202020204"/>
              </a:rPr>
              <a:t>Teenager</a:t>
            </a:r>
          </a:p>
        </p:txBody>
      </p:sp>
      <p:cxnSp>
        <p:nvCxnSpPr>
          <p:cNvPr id="7" name="Straight Arrow Connector 6">
            <a:extLst>
              <a:ext uri="{FF2B5EF4-FFF2-40B4-BE49-F238E27FC236}">
                <a16:creationId xmlns:a16="http://schemas.microsoft.com/office/drawing/2014/main" id="{586195E0-532E-38EC-7D25-6E419D719B50}"/>
              </a:ext>
            </a:extLst>
          </p:cNvPr>
          <p:cNvCxnSpPr>
            <a:cxnSpLocks/>
            <a:stCxn id="9" idx="2"/>
          </p:cNvCxnSpPr>
          <p:nvPr/>
        </p:nvCxnSpPr>
        <p:spPr>
          <a:xfrm>
            <a:off x="1992080" y="2682171"/>
            <a:ext cx="472906" cy="51462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3" name="Title 1">
            <a:extLst>
              <a:ext uri="{FF2B5EF4-FFF2-40B4-BE49-F238E27FC236}">
                <a16:creationId xmlns:a16="http://schemas.microsoft.com/office/drawing/2014/main" id="{F7D1379D-2922-8031-74A8-1FD854B8AFF6}"/>
              </a:ext>
            </a:extLst>
          </p:cNvPr>
          <p:cNvSpPr txBox="1">
            <a:spLocks/>
          </p:cNvSpPr>
          <p:nvPr/>
        </p:nvSpPr>
        <p:spPr>
          <a:xfrm>
            <a:off x="3984159" y="1984704"/>
            <a:ext cx="2467263" cy="428793"/>
          </a:xfrm>
          <a:prstGeom prst="roundRect">
            <a:avLst/>
          </a:prstGeom>
          <a:ln>
            <a:solidFill>
              <a:schemeClr val="tx1"/>
            </a:solidFill>
          </a:ln>
        </p:spPr>
        <p:txBody>
          <a:bodyPr vert="horz" lIns="80201" tIns="40100" rIns="80201" bIns="40100" rtlCol="0" anchor="ctr">
            <a:normAutofit fontScale="8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defTabSz="802020">
              <a:lnSpc>
                <a:spcPct val="110000"/>
              </a:lnSpc>
              <a:defRPr/>
            </a:pPr>
            <a:r>
              <a:rPr lang="en-US" sz="2456" b="1" dirty="0">
                <a:solidFill>
                  <a:srgbClr val="004654"/>
                </a:solidFill>
                <a:latin typeface="Aptos Display" panose="02110004020202020204"/>
              </a:rPr>
              <a:t>Their Experiences</a:t>
            </a:r>
          </a:p>
        </p:txBody>
      </p:sp>
      <p:cxnSp>
        <p:nvCxnSpPr>
          <p:cNvPr id="17" name="Straight Arrow Connector 16">
            <a:extLst>
              <a:ext uri="{FF2B5EF4-FFF2-40B4-BE49-F238E27FC236}">
                <a16:creationId xmlns:a16="http://schemas.microsoft.com/office/drawing/2014/main" id="{091A6479-DDB7-CA22-03DD-FCD1EDE490E2}"/>
              </a:ext>
            </a:extLst>
          </p:cNvPr>
          <p:cNvCxnSpPr>
            <a:cxnSpLocks/>
            <a:stCxn id="13" idx="2"/>
          </p:cNvCxnSpPr>
          <p:nvPr/>
        </p:nvCxnSpPr>
        <p:spPr>
          <a:xfrm>
            <a:off x="5217791" y="2413497"/>
            <a:ext cx="372086" cy="51462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0" name="Title 1">
            <a:extLst>
              <a:ext uri="{FF2B5EF4-FFF2-40B4-BE49-F238E27FC236}">
                <a16:creationId xmlns:a16="http://schemas.microsoft.com/office/drawing/2014/main" id="{FF84EC24-09DB-AA76-B456-5A9C59733ABB}"/>
              </a:ext>
            </a:extLst>
          </p:cNvPr>
          <p:cNvSpPr txBox="1">
            <a:spLocks/>
          </p:cNvSpPr>
          <p:nvPr/>
        </p:nvSpPr>
        <p:spPr>
          <a:xfrm>
            <a:off x="7109050" y="1966318"/>
            <a:ext cx="2467263" cy="428793"/>
          </a:xfrm>
          <a:prstGeom prst="roundRect">
            <a:avLst/>
          </a:prstGeom>
          <a:ln>
            <a:solidFill>
              <a:schemeClr val="tx1"/>
            </a:solidFill>
          </a:ln>
        </p:spPr>
        <p:txBody>
          <a:bodyPr vert="horz" lIns="80201" tIns="40100" rIns="80201" bIns="40100" rtlCol="0" anchor="ctr">
            <a:normAutofit fontScale="8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defTabSz="802020">
              <a:lnSpc>
                <a:spcPct val="110000"/>
              </a:lnSpc>
              <a:defRPr/>
            </a:pPr>
            <a:r>
              <a:rPr lang="en-US" sz="2456" b="1" dirty="0">
                <a:solidFill>
                  <a:srgbClr val="004654"/>
                </a:solidFill>
                <a:latin typeface="Aptos Display" panose="02110004020202020204"/>
              </a:rPr>
              <a:t>Tools to Regulate</a:t>
            </a:r>
          </a:p>
        </p:txBody>
      </p:sp>
      <p:cxnSp>
        <p:nvCxnSpPr>
          <p:cNvPr id="21" name="Straight Arrow Connector 20">
            <a:extLst>
              <a:ext uri="{FF2B5EF4-FFF2-40B4-BE49-F238E27FC236}">
                <a16:creationId xmlns:a16="http://schemas.microsoft.com/office/drawing/2014/main" id="{BEE4D2BB-EBCF-8B13-3274-3786B10325CA}"/>
              </a:ext>
            </a:extLst>
          </p:cNvPr>
          <p:cNvCxnSpPr>
            <a:cxnSpLocks/>
            <a:stCxn id="20" idx="2"/>
          </p:cNvCxnSpPr>
          <p:nvPr/>
        </p:nvCxnSpPr>
        <p:spPr>
          <a:xfrm flipH="1">
            <a:off x="8102609" y="2395111"/>
            <a:ext cx="240073" cy="642821"/>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3" name="Title 1">
            <a:extLst>
              <a:ext uri="{FF2B5EF4-FFF2-40B4-BE49-F238E27FC236}">
                <a16:creationId xmlns:a16="http://schemas.microsoft.com/office/drawing/2014/main" id="{473589EC-8F46-935E-AC65-C0D019768BE8}"/>
              </a:ext>
            </a:extLst>
          </p:cNvPr>
          <p:cNvSpPr txBox="1">
            <a:spLocks/>
          </p:cNvSpPr>
          <p:nvPr/>
        </p:nvSpPr>
        <p:spPr>
          <a:xfrm>
            <a:off x="5635346" y="4416021"/>
            <a:ext cx="2467263" cy="428793"/>
          </a:xfrm>
          <a:prstGeom prst="roundRect">
            <a:avLst/>
          </a:prstGeom>
          <a:ln>
            <a:solidFill>
              <a:schemeClr val="tx1"/>
            </a:solidFill>
          </a:ln>
        </p:spPr>
        <p:txBody>
          <a:bodyPr vert="horz" lIns="80201" tIns="40100" rIns="80201" bIns="40100" rtlCol="0" anchor="ctr">
            <a:normAutofit fontScale="8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defTabSz="802020">
              <a:lnSpc>
                <a:spcPct val="110000"/>
              </a:lnSpc>
              <a:defRPr/>
            </a:pPr>
            <a:r>
              <a:rPr lang="en-US" sz="2456" b="1" dirty="0">
                <a:solidFill>
                  <a:srgbClr val="004654"/>
                </a:solidFill>
                <a:latin typeface="Aptos Display" panose="02110004020202020204"/>
              </a:rPr>
              <a:t>You/School/Family</a:t>
            </a:r>
          </a:p>
        </p:txBody>
      </p:sp>
      <p:cxnSp>
        <p:nvCxnSpPr>
          <p:cNvPr id="24" name="Straight Arrow Connector 23">
            <a:extLst>
              <a:ext uri="{FF2B5EF4-FFF2-40B4-BE49-F238E27FC236}">
                <a16:creationId xmlns:a16="http://schemas.microsoft.com/office/drawing/2014/main" id="{F2FCF5E9-8548-E533-0326-9F809B9AD7FA}"/>
              </a:ext>
            </a:extLst>
          </p:cNvPr>
          <p:cNvCxnSpPr>
            <a:cxnSpLocks/>
            <a:stCxn id="23" idx="0"/>
          </p:cNvCxnSpPr>
          <p:nvPr/>
        </p:nvCxnSpPr>
        <p:spPr>
          <a:xfrm flipV="1">
            <a:off x="6868977" y="3942118"/>
            <a:ext cx="0" cy="473902"/>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8161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dissolve">
                                      <p:cBhvr>
                                        <p:cTn id="15" dur="500"/>
                                        <p:tgtEl>
                                          <p:spTgt spid="13"/>
                                        </p:tgtEl>
                                      </p:cBhvr>
                                    </p:animEffect>
                                  </p:childTnLst>
                                </p:cTn>
                              </p:par>
                              <p:par>
                                <p:cTn id="16" presetID="9"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dissolv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dissolve">
                                      <p:cBhvr>
                                        <p:cTn id="23" dur="500"/>
                                        <p:tgtEl>
                                          <p:spTgt spid="20"/>
                                        </p:tgtEl>
                                      </p:cBhvr>
                                    </p:animEffect>
                                  </p:childTnLst>
                                </p:cTn>
                              </p:par>
                              <p:par>
                                <p:cTn id="24" presetID="9"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dissolv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dissolve">
                                      <p:cBhvr>
                                        <p:cTn id="31" dur="500"/>
                                        <p:tgtEl>
                                          <p:spTgt spid="23"/>
                                        </p:tgtEl>
                                      </p:cBhvr>
                                    </p:animEffect>
                                  </p:childTnLst>
                                </p:cTn>
                              </p:par>
                              <p:par>
                                <p:cTn id="32" presetID="9" presetClass="entr" presetSubtype="0"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dissolve">
                                      <p:cBhvr>
                                        <p:cTn id="3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0" grpId="0" animBg="1"/>
      <p:bldP spid="2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13A0F6F-8F85-D59D-B9F1-E55F6799A74C}"/>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3377019-4084-8944-885F-474230697C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70731"/>
            <a:ext cx="10693399" cy="6014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defRPr/>
            </a:pPr>
            <a:endParaRPr lang="en-US" sz="1579">
              <a:solidFill>
                <a:srgbClr val="FFFFFF"/>
              </a:solidFill>
              <a:latin typeface="Aptos" panose="02110004020202020204"/>
            </a:endParaRPr>
          </a:p>
        </p:txBody>
      </p:sp>
      <p:grpSp>
        <p:nvGrpSpPr>
          <p:cNvPr id="14" name="Group 13">
            <a:extLst>
              <a:ext uri="{FF2B5EF4-FFF2-40B4-BE49-F238E27FC236}">
                <a16:creationId xmlns:a16="http://schemas.microsoft.com/office/drawing/2014/main" id="{A5D65BF6-8CFC-C5D1-43F1-EA4FA5E80FA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92080" y="770731"/>
            <a:ext cx="6709240" cy="5024050"/>
            <a:chOff x="329184" y="1"/>
            <a:chExt cx="524256" cy="5728133"/>
          </a:xfrm>
        </p:grpSpPr>
        <p:cxnSp>
          <p:nvCxnSpPr>
            <p:cNvPr id="15" name="Straight Connector 14">
              <a:extLst>
                <a:ext uri="{FF2B5EF4-FFF2-40B4-BE49-F238E27FC236}">
                  <a16:creationId xmlns:a16="http://schemas.microsoft.com/office/drawing/2014/main" id="{F63BA162-5EA0-1E4D-6D44-7E72FCA77B62}"/>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4F421B37-F46E-0F6E-B0EB-21BD8BE029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defRPr/>
              </a:pPr>
              <a:endParaRPr lang="en-US" sz="1579" dirty="0">
                <a:solidFill>
                  <a:srgbClr val="FFFFFF"/>
                </a:solidFill>
                <a:latin typeface="Aptos" panose="02110004020202020204"/>
              </a:endParaRPr>
            </a:p>
          </p:txBody>
        </p:sp>
      </p:grpSp>
      <p:sp>
        <p:nvSpPr>
          <p:cNvPr id="18" name="Rectangle 17">
            <a:extLst>
              <a:ext uri="{FF2B5EF4-FFF2-40B4-BE49-F238E27FC236}">
                <a16:creationId xmlns:a16="http://schemas.microsoft.com/office/drawing/2014/main" id="{34383E9E-C5F9-B256-FE31-3D91C4ECB6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3149" y="1049683"/>
            <a:ext cx="9647103" cy="4670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defRPr/>
            </a:pPr>
            <a:endParaRPr lang="en-US" sz="1579">
              <a:solidFill>
                <a:srgbClr val="FFFFFF"/>
              </a:solidFill>
              <a:latin typeface="Aptos" panose="02110004020202020204"/>
            </a:endParaRPr>
          </a:p>
        </p:txBody>
      </p:sp>
      <p:pic>
        <p:nvPicPr>
          <p:cNvPr id="5" name="Picture 4" descr="A blue lines on a black background&#10;&#10;AI-generated content may be incorrect.">
            <a:extLst>
              <a:ext uri="{FF2B5EF4-FFF2-40B4-BE49-F238E27FC236}">
                <a16:creationId xmlns:a16="http://schemas.microsoft.com/office/drawing/2014/main" id="{B1ECBC6F-8F15-A283-073C-B59152369FD6}"/>
              </a:ext>
            </a:extLst>
          </p:cNvPr>
          <p:cNvPicPr>
            <a:picLocks noChangeAspect="1"/>
          </p:cNvPicPr>
          <p:nvPr/>
        </p:nvPicPr>
        <p:blipFill>
          <a:blip r:embed="rId3"/>
          <a:stretch>
            <a:fillRect/>
          </a:stretch>
        </p:blipFill>
        <p:spPr>
          <a:xfrm>
            <a:off x="369551" y="1049684"/>
            <a:ext cx="9954298" cy="5599292"/>
          </a:xfrm>
          <a:prstGeom prst="rect">
            <a:avLst/>
          </a:prstGeom>
        </p:spPr>
      </p:pic>
      <p:sp>
        <p:nvSpPr>
          <p:cNvPr id="4" name="Title 1">
            <a:extLst>
              <a:ext uri="{FF2B5EF4-FFF2-40B4-BE49-F238E27FC236}">
                <a16:creationId xmlns:a16="http://schemas.microsoft.com/office/drawing/2014/main" id="{2E5D9D67-CCC0-B031-A025-4B2F5B1CB077}"/>
              </a:ext>
            </a:extLst>
          </p:cNvPr>
          <p:cNvSpPr>
            <a:spLocks noGrp="1"/>
          </p:cNvSpPr>
          <p:nvPr>
            <p:ph type="title"/>
          </p:nvPr>
        </p:nvSpPr>
        <p:spPr>
          <a:xfrm>
            <a:off x="927147" y="1146084"/>
            <a:ext cx="8833576" cy="615635"/>
          </a:xfrm>
        </p:spPr>
        <p:txBody>
          <a:bodyPr vert="horz" lIns="80201" tIns="40100" rIns="80201" bIns="40100" rtlCol="0" anchor="t">
            <a:normAutofit/>
          </a:bodyPr>
          <a:lstStyle/>
          <a:p>
            <a:pPr algn="ctr"/>
            <a:r>
              <a:rPr lang="en-US" sz="3158" b="1" dirty="0"/>
              <a:t>Resilience Fabric = Their Village</a:t>
            </a:r>
          </a:p>
        </p:txBody>
      </p:sp>
      <p:sp>
        <p:nvSpPr>
          <p:cNvPr id="7" name="Oval 6">
            <a:extLst>
              <a:ext uri="{FF2B5EF4-FFF2-40B4-BE49-F238E27FC236}">
                <a16:creationId xmlns:a16="http://schemas.microsoft.com/office/drawing/2014/main" id="{C0240737-1738-8FEF-BAC9-76C0E1A32206}"/>
              </a:ext>
            </a:extLst>
          </p:cNvPr>
          <p:cNvSpPr/>
          <p:nvPr/>
        </p:nvSpPr>
        <p:spPr>
          <a:xfrm>
            <a:off x="4376811" y="3073757"/>
            <a:ext cx="1934248" cy="1934248"/>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02020">
              <a:defRPr/>
            </a:pPr>
            <a:r>
              <a:rPr lang="en-US" sz="1579" dirty="0">
                <a:solidFill>
                  <a:srgbClr val="FFFFFF"/>
                </a:solidFill>
                <a:latin typeface="Aptos" panose="02110004020202020204"/>
              </a:rPr>
              <a:t>Teenage Experiences</a:t>
            </a:r>
          </a:p>
        </p:txBody>
      </p:sp>
    </p:spTree>
    <p:extLst>
      <p:ext uri="{BB962C8B-B14F-4D97-AF65-F5344CB8AC3E}">
        <p14:creationId xmlns:p14="http://schemas.microsoft.com/office/powerpoint/2010/main" val="4841439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756E215-AED6-7C59-3DAD-3B88BFD6A39E}"/>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E5FDF20-86B1-7930-1D46-45BA18183F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70731"/>
            <a:ext cx="10693399" cy="6014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defRPr/>
            </a:pPr>
            <a:endParaRPr lang="en-US" sz="1579">
              <a:solidFill>
                <a:srgbClr val="FFFFFF"/>
              </a:solidFill>
              <a:latin typeface="Aptos" panose="02110004020202020204"/>
            </a:endParaRPr>
          </a:p>
        </p:txBody>
      </p:sp>
      <p:grpSp>
        <p:nvGrpSpPr>
          <p:cNvPr id="14" name="Group 13">
            <a:extLst>
              <a:ext uri="{FF2B5EF4-FFF2-40B4-BE49-F238E27FC236}">
                <a16:creationId xmlns:a16="http://schemas.microsoft.com/office/drawing/2014/main" id="{F4415F34-77EE-BE68-F633-D42934A5883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92080" y="770731"/>
            <a:ext cx="6709240" cy="5024050"/>
            <a:chOff x="329184" y="1"/>
            <a:chExt cx="524256" cy="5728133"/>
          </a:xfrm>
        </p:grpSpPr>
        <p:cxnSp>
          <p:nvCxnSpPr>
            <p:cNvPr id="15" name="Straight Connector 14">
              <a:extLst>
                <a:ext uri="{FF2B5EF4-FFF2-40B4-BE49-F238E27FC236}">
                  <a16:creationId xmlns:a16="http://schemas.microsoft.com/office/drawing/2014/main" id="{9DD2C10B-1492-65DB-D660-291E89236A6D}"/>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7EE7F953-67C6-3406-32F3-DB1027C9E9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defRPr/>
              </a:pPr>
              <a:endParaRPr lang="en-US" sz="1579" dirty="0">
                <a:solidFill>
                  <a:srgbClr val="FFFFFF"/>
                </a:solidFill>
                <a:latin typeface="Aptos" panose="02110004020202020204"/>
              </a:endParaRPr>
            </a:p>
          </p:txBody>
        </p:sp>
      </p:grpSp>
      <p:sp>
        <p:nvSpPr>
          <p:cNvPr id="18" name="Rectangle 17">
            <a:extLst>
              <a:ext uri="{FF2B5EF4-FFF2-40B4-BE49-F238E27FC236}">
                <a16:creationId xmlns:a16="http://schemas.microsoft.com/office/drawing/2014/main" id="{57A9EFA0-C122-55AF-93EA-D902C680DD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3149" y="1049683"/>
            <a:ext cx="9647103" cy="4670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defRPr/>
            </a:pPr>
            <a:endParaRPr lang="en-US" sz="1579">
              <a:solidFill>
                <a:srgbClr val="FFFFFF"/>
              </a:solidFill>
              <a:latin typeface="Aptos" panose="02110004020202020204"/>
            </a:endParaRPr>
          </a:p>
        </p:txBody>
      </p:sp>
      <p:pic>
        <p:nvPicPr>
          <p:cNvPr id="5" name="Picture 4" descr="A blue lines on a black background&#10;&#10;AI-generated content may be incorrect.">
            <a:extLst>
              <a:ext uri="{FF2B5EF4-FFF2-40B4-BE49-F238E27FC236}">
                <a16:creationId xmlns:a16="http://schemas.microsoft.com/office/drawing/2014/main" id="{7F082867-1F7D-3CB6-9AC9-EA0379CC0DF9}"/>
              </a:ext>
            </a:extLst>
          </p:cNvPr>
          <p:cNvPicPr>
            <a:picLocks noChangeAspect="1"/>
          </p:cNvPicPr>
          <p:nvPr/>
        </p:nvPicPr>
        <p:blipFill>
          <a:blip r:embed="rId3"/>
          <a:stretch>
            <a:fillRect/>
          </a:stretch>
        </p:blipFill>
        <p:spPr>
          <a:xfrm>
            <a:off x="369551" y="1049684"/>
            <a:ext cx="9954298" cy="5599292"/>
          </a:xfrm>
          <a:prstGeom prst="rect">
            <a:avLst/>
          </a:prstGeom>
        </p:spPr>
      </p:pic>
      <p:sp>
        <p:nvSpPr>
          <p:cNvPr id="4" name="Title 1">
            <a:extLst>
              <a:ext uri="{FF2B5EF4-FFF2-40B4-BE49-F238E27FC236}">
                <a16:creationId xmlns:a16="http://schemas.microsoft.com/office/drawing/2014/main" id="{87949C35-3070-F653-627A-6BCA09F43F47}"/>
              </a:ext>
            </a:extLst>
          </p:cNvPr>
          <p:cNvSpPr>
            <a:spLocks noGrp="1"/>
          </p:cNvSpPr>
          <p:nvPr>
            <p:ph type="title"/>
          </p:nvPr>
        </p:nvSpPr>
        <p:spPr>
          <a:xfrm>
            <a:off x="927147" y="1146084"/>
            <a:ext cx="8833576" cy="615635"/>
          </a:xfrm>
        </p:spPr>
        <p:txBody>
          <a:bodyPr vert="horz" lIns="80201" tIns="40100" rIns="80201" bIns="40100" rtlCol="0" anchor="t">
            <a:normAutofit/>
          </a:bodyPr>
          <a:lstStyle/>
          <a:p>
            <a:pPr algn="ctr"/>
            <a:r>
              <a:rPr lang="en-US" sz="3158" b="1" dirty="0"/>
              <a:t>Resilience Fabric = Their Village</a:t>
            </a:r>
          </a:p>
        </p:txBody>
      </p:sp>
      <p:sp>
        <p:nvSpPr>
          <p:cNvPr id="7" name="Oval 6">
            <a:extLst>
              <a:ext uri="{FF2B5EF4-FFF2-40B4-BE49-F238E27FC236}">
                <a16:creationId xmlns:a16="http://schemas.microsoft.com/office/drawing/2014/main" id="{A07001F1-836F-29E0-006C-530F786B3018}"/>
              </a:ext>
            </a:extLst>
          </p:cNvPr>
          <p:cNvSpPr/>
          <p:nvPr/>
        </p:nvSpPr>
        <p:spPr>
          <a:xfrm>
            <a:off x="4376811" y="3073757"/>
            <a:ext cx="1934248" cy="1934248"/>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02020">
              <a:defRPr/>
            </a:pPr>
            <a:r>
              <a:rPr lang="en-US" sz="1579" dirty="0">
                <a:solidFill>
                  <a:srgbClr val="FFFFFF"/>
                </a:solidFill>
                <a:latin typeface="Aptos" panose="02110004020202020204"/>
              </a:rPr>
              <a:t>Teenage Experiences</a:t>
            </a:r>
          </a:p>
        </p:txBody>
      </p:sp>
      <p:sp>
        <p:nvSpPr>
          <p:cNvPr id="3" name="Oval 2">
            <a:extLst>
              <a:ext uri="{FF2B5EF4-FFF2-40B4-BE49-F238E27FC236}">
                <a16:creationId xmlns:a16="http://schemas.microsoft.com/office/drawing/2014/main" id="{ECD52CC4-8B0C-9135-9E40-1880F2311DAE}"/>
              </a:ext>
            </a:extLst>
          </p:cNvPr>
          <p:cNvSpPr/>
          <p:nvPr/>
        </p:nvSpPr>
        <p:spPr>
          <a:xfrm>
            <a:off x="4882952" y="1836227"/>
            <a:ext cx="921966" cy="921966"/>
          </a:xfrm>
          <a:prstGeom prst="ellipse">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02020">
              <a:defRPr/>
            </a:pPr>
            <a:r>
              <a:rPr lang="en-US" sz="1228" dirty="0">
                <a:solidFill>
                  <a:srgbClr val="FFFFFF"/>
                </a:solidFill>
                <a:latin typeface="Aptos" panose="02110004020202020204"/>
              </a:rPr>
              <a:t>School</a:t>
            </a:r>
            <a:endParaRPr lang="en-US" sz="1579" dirty="0">
              <a:solidFill>
                <a:srgbClr val="FFFFFF"/>
              </a:solidFill>
              <a:latin typeface="Aptos" panose="02110004020202020204"/>
            </a:endParaRPr>
          </a:p>
        </p:txBody>
      </p:sp>
      <p:sp>
        <p:nvSpPr>
          <p:cNvPr id="17" name="Oval 16">
            <a:extLst>
              <a:ext uri="{FF2B5EF4-FFF2-40B4-BE49-F238E27FC236}">
                <a16:creationId xmlns:a16="http://schemas.microsoft.com/office/drawing/2014/main" id="{1D60C617-CB89-AA45-DCF1-993AA53B0212}"/>
              </a:ext>
            </a:extLst>
          </p:cNvPr>
          <p:cNvSpPr/>
          <p:nvPr/>
        </p:nvSpPr>
        <p:spPr>
          <a:xfrm>
            <a:off x="4882952" y="1836227"/>
            <a:ext cx="921966" cy="921966"/>
          </a:xfrm>
          <a:prstGeom prst="ellipse">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02020">
              <a:defRPr/>
            </a:pPr>
            <a:r>
              <a:rPr lang="en-US" sz="1228" dirty="0">
                <a:solidFill>
                  <a:srgbClr val="FFFFFF"/>
                </a:solidFill>
                <a:latin typeface="Aptos" panose="02110004020202020204"/>
              </a:rPr>
              <a:t>Family</a:t>
            </a:r>
            <a:endParaRPr lang="en-US" sz="1579" dirty="0">
              <a:solidFill>
                <a:srgbClr val="FFFFFF"/>
              </a:solidFill>
              <a:latin typeface="Aptos" panose="02110004020202020204"/>
            </a:endParaRPr>
          </a:p>
        </p:txBody>
      </p:sp>
      <p:sp>
        <p:nvSpPr>
          <p:cNvPr id="19" name="Oval 18">
            <a:extLst>
              <a:ext uri="{FF2B5EF4-FFF2-40B4-BE49-F238E27FC236}">
                <a16:creationId xmlns:a16="http://schemas.microsoft.com/office/drawing/2014/main" id="{97C39FD6-BD9B-49FA-3C8D-0DF28E16DC3B}"/>
              </a:ext>
            </a:extLst>
          </p:cNvPr>
          <p:cNvSpPr/>
          <p:nvPr/>
        </p:nvSpPr>
        <p:spPr>
          <a:xfrm>
            <a:off x="4882952" y="1836227"/>
            <a:ext cx="921966" cy="921966"/>
          </a:xfrm>
          <a:prstGeom prst="ellipse">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02020">
              <a:defRPr/>
            </a:pPr>
            <a:r>
              <a:rPr lang="en-US" sz="1228" dirty="0">
                <a:solidFill>
                  <a:srgbClr val="FFFFFF"/>
                </a:solidFill>
                <a:latin typeface="Aptos" panose="02110004020202020204"/>
              </a:rPr>
              <a:t>You</a:t>
            </a:r>
            <a:endParaRPr lang="en-US" sz="1579" dirty="0">
              <a:solidFill>
                <a:srgbClr val="FFFFFF"/>
              </a:solidFill>
              <a:latin typeface="Aptos" panose="02110004020202020204"/>
            </a:endParaRPr>
          </a:p>
        </p:txBody>
      </p:sp>
      <p:sp>
        <p:nvSpPr>
          <p:cNvPr id="20" name="Oval 19">
            <a:extLst>
              <a:ext uri="{FF2B5EF4-FFF2-40B4-BE49-F238E27FC236}">
                <a16:creationId xmlns:a16="http://schemas.microsoft.com/office/drawing/2014/main" id="{F197D746-51C5-6857-AF31-056ED12350F4}"/>
              </a:ext>
            </a:extLst>
          </p:cNvPr>
          <p:cNvSpPr/>
          <p:nvPr/>
        </p:nvSpPr>
        <p:spPr>
          <a:xfrm>
            <a:off x="4882952" y="1836227"/>
            <a:ext cx="921966" cy="921966"/>
          </a:xfrm>
          <a:prstGeom prst="ellipse">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02020">
              <a:defRPr/>
            </a:pPr>
            <a:r>
              <a:rPr lang="en-US" sz="1228" dirty="0">
                <a:solidFill>
                  <a:srgbClr val="FFFFFF"/>
                </a:solidFill>
                <a:latin typeface="Aptos" panose="02110004020202020204"/>
              </a:rPr>
              <a:t>Village</a:t>
            </a:r>
            <a:endParaRPr lang="en-US" sz="1579" dirty="0">
              <a:solidFill>
                <a:srgbClr val="FFFFFF"/>
              </a:solidFill>
              <a:latin typeface="Aptos" panose="02110004020202020204"/>
            </a:endParaRPr>
          </a:p>
        </p:txBody>
      </p:sp>
    </p:spTree>
    <p:extLst>
      <p:ext uri="{BB962C8B-B14F-4D97-AF65-F5344CB8AC3E}">
        <p14:creationId xmlns:p14="http://schemas.microsoft.com/office/powerpoint/2010/main" val="402700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repeatCount="indefinite" fill="hold" grpId="0" nodeType="clickEffect">
                                  <p:stCondLst>
                                    <p:cond delay="0"/>
                                  </p:stCondLst>
                                  <p:childTnLst>
                                    <p:animMotion origin="layout" path="M 4.16667E-7 -3.7037E-6 C 0.1944 -3.7037E-6 0.35221 0.12107 0.35221 0.27014 C 0.35221 0.41968 0.1944 0.54144 4.16667E-7 0.54144 C -0.19414 0.54144 -0.3513 0.41968 -0.3513 0.27014 C -0.3513 0.12107 -0.19414 -3.7037E-6 4.16667E-7 -3.7037E-6 Z " pathEditMode="relative" rAng="0" ptsTypes="AAAAA">
                                      <p:cBhvr>
                                        <p:cTn id="6" dur="9000" fill="hold"/>
                                        <p:tgtEl>
                                          <p:spTgt spid="20"/>
                                        </p:tgtEl>
                                        <p:attrNameLst>
                                          <p:attrName>ppt_x</p:attrName>
                                          <p:attrName>ppt_y</p:attrName>
                                        </p:attrNameLst>
                                      </p:cBhvr>
                                      <p:rCtr x="39" y="27060"/>
                                    </p:animMotion>
                                  </p:childTnLst>
                                </p:cTn>
                              </p:par>
                            </p:childTnLst>
                          </p:cTn>
                        </p:par>
                      </p:childTnLst>
                    </p:cTn>
                  </p:par>
                  <p:par>
                    <p:cTn id="7" fill="hold">
                      <p:stCondLst>
                        <p:cond delay="indefinite"/>
                      </p:stCondLst>
                      <p:childTnLst>
                        <p:par>
                          <p:cTn id="8" fill="hold">
                            <p:stCondLst>
                              <p:cond delay="0"/>
                            </p:stCondLst>
                            <p:childTnLst>
                              <p:par>
                                <p:cTn id="9" presetID="1" presetClass="path" presetSubtype="0" repeatCount="indefinite" fill="hold" grpId="0" nodeType="clickEffect">
                                  <p:stCondLst>
                                    <p:cond delay="0"/>
                                  </p:stCondLst>
                                  <p:childTnLst>
                                    <p:animMotion origin="layout" path="M 4.16667E-7 -3.7037E-6 C 0.1944 -3.7037E-6 0.35221 0.12107 0.35221 0.27014 C 0.35221 0.41968 0.1944 0.54144 4.16667E-7 0.54144 C -0.19414 0.54144 -0.3513 0.41968 -0.3513 0.27014 C -0.3513 0.12107 -0.19414 -3.7037E-6 4.16667E-7 -3.7037E-6 Z " pathEditMode="relative" rAng="0" ptsTypes="AAAAA">
                                      <p:cBhvr>
                                        <p:cTn id="10" dur="9000" fill="hold"/>
                                        <p:tgtEl>
                                          <p:spTgt spid="19"/>
                                        </p:tgtEl>
                                        <p:attrNameLst>
                                          <p:attrName>ppt_x</p:attrName>
                                          <p:attrName>ppt_y</p:attrName>
                                        </p:attrNameLst>
                                      </p:cBhvr>
                                      <p:rCtr x="39" y="27060"/>
                                    </p:animMotion>
                                  </p:childTnLst>
                                </p:cTn>
                              </p:par>
                            </p:childTnLst>
                          </p:cTn>
                        </p:par>
                      </p:childTnLst>
                    </p:cTn>
                  </p:par>
                  <p:par>
                    <p:cTn id="11" fill="hold">
                      <p:stCondLst>
                        <p:cond delay="indefinite"/>
                      </p:stCondLst>
                      <p:childTnLst>
                        <p:par>
                          <p:cTn id="12" fill="hold">
                            <p:stCondLst>
                              <p:cond delay="0"/>
                            </p:stCondLst>
                            <p:childTnLst>
                              <p:par>
                                <p:cTn id="13" presetID="1" presetClass="path" presetSubtype="0" repeatCount="indefinite" fill="hold" grpId="0" nodeType="clickEffect">
                                  <p:stCondLst>
                                    <p:cond delay="0"/>
                                  </p:stCondLst>
                                  <p:childTnLst>
                                    <p:animMotion origin="layout" path="M 4.16667E-7 -3.7037E-6 C 0.1944 -3.7037E-6 0.35221 0.12107 0.35221 0.27014 C 0.35221 0.41968 0.1944 0.54144 4.16667E-7 0.54144 C -0.19414 0.54144 -0.3513 0.41968 -0.3513 0.27014 C -0.3513 0.12107 -0.19414 -3.7037E-6 4.16667E-7 -3.7037E-6 Z " pathEditMode="relative" rAng="0" ptsTypes="AAAAA">
                                      <p:cBhvr>
                                        <p:cTn id="14" dur="9000" fill="hold"/>
                                        <p:tgtEl>
                                          <p:spTgt spid="17"/>
                                        </p:tgtEl>
                                        <p:attrNameLst>
                                          <p:attrName>ppt_x</p:attrName>
                                          <p:attrName>ppt_y</p:attrName>
                                        </p:attrNameLst>
                                      </p:cBhvr>
                                      <p:rCtr x="39" y="27060"/>
                                    </p:animMotion>
                                  </p:childTnLst>
                                </p:cTn>
                              </p:par>
                            </p:childTnLst>
                          </p:cTn>
                        </p:par>
                      </p:childTnLst>
                    </p:cTn>
                  </p:par>
                  <p:par>
                    <p:cTn id="15" fill="hold">
                      <p:stCondLst>
                        <p:cond delay="indefinite"/>
                      </p:stCondLst>
                      <p:childTnLst>
                        <p:par>
                          <p:cTn id="16" fill="hold">
                            <p:stCondLst>
                              <p:cond delay="0"/>
                            </p:stCondLst>
                            <p:childTnLst>
                              <p:par>
                                <p:cTn id="17" presetID="1" presetClass="path" presetSubtype="0" repeatCount="indefinite" fill="hold" grpId="0" nodeType="clickEffect">
                                  <p:stCondLst>
                                    <p:cond delay="0"/>
                                  </p:stCondLst>
                                  <p:childTnLst>
                                    <p:animMotion origin="layout" path="M 4.16667E-7 -3.7037E-6 C 0.1944 -3.7037E-6 0.35221 0.12107 0.35221 0.27014 C 0.35221 0.41968 0.1944 0.54144 4.16667E-7 0.54144 C -0.19414 0.54144 -0.3513 0.41968 -0.3513 0.27014 C -0.3513 0.12107 -0.19414 -3.7037E-6 4.16667E-7 -3.7037E-6 Z " pathEditMode="relative" rAng="0" ptsTypes="AAAAA">
                                      <p:cBhvr>
                                        <p:cTn id="18" dur="9000" fill="hold"/>
                                        <p:tgtEl>
                                          <p:spTgt spid="3"/>
                                        </p:tgtEl>
                                        <p:attrNameLst>
                                          <p:attrName>ppt_x</p:attrName>
                                          <p:attrName>ppt_y</p:attrName>
                                        </p:attrNameLst>
                                      </p:cBhvr>
                                      <p:rCtr x="39" y="2706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animBg="1"/>
      <p:bldP spid="19" grpId="0" animBg="1"/>
      <p:bldP spid="2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F072A61-638D-6BE7-1B6C-6431D3276489}"/>
              </a:ext>
            </a:extLst>
          </p:cNvPr>
          <p:cNvSpPr>
            <a:spLocks noGrp="1"/>
          </p:cNvSpPr>
          <p:nvPr>
            <p:ph type="ftr" sz="quarter" idx="11"/>
          </p:nvPr>
        </p:nvSpPr>
        <p:spPr/>
        <p:txBody>
          <a:bodyPr/>
          <a:lstStyle/>
          <a:p>
            <a:pPr defTabSz="601515">
              <a:defRPr/>
            </a:pPr>
            <a:endParaRPr lang="en-GB" sz="789" dirty="0">
              <a:solidFill>
                <a:srgbClr val="004654">
                  <a:tint val="75000"/>
                </a:srgbClr>
              </a:solidFill>
              <a:latin typeface="Arial" panose="020B0604020202020204"/>
            </a:endParaRPr>
          </a:p>
        </p:txBody>
      </p:sp>
      <p:pic>
        <p:nvPicPr>
          <p:cNvPr id="5" name="Picture 4" descr="Diagram&#10;&#10;Description automatically generated">
            <a:extLst>
              <a:ext uri="{FF2B5EF4-FFF2-40B4-BE49-F238E27FC236}">
                <a16:creationId xmlns:a16="http://schemas.microsoft.com/office/drawing/2014/main" id="{FD32A47B-7E93-C494-51D3-E7C3E3830B56}"/>
              </a:ext>
            </a:extLst>
          </p:cNvPr>
          <p:cNvPicPr>
            <a:picLocks noChangeAspect="1"/>
          </p:cNvPicPr>
          <p:nvPr/>
        </p:nvPicPr>
        <p:blipFill rotWithShape="1">
          <a:blip r:embed="rId2">
            <a:extLst>
              <a:ext uri="{28A0092B-C50C-407E-A947-70E740481C1C}">
                <a14:useLocalDpi xmlns:a14="http://schemas.microsoft.com/office/drawing/2010/main" val="0"/>
              </a:ext>
            </a:extLst>
          </a:blip>
          <a:srcRect l="4708" r="-1" b="-1"/>
          <a:stretch/>
        </p:blipFill>
        <p:spPr>
          <a:xfrm>
            <a:off x="1449996" y="1194781"/>
            <a:ext cx="8017351" cy="4795557"/>
          </a:xfrm>
          <a:prstGeom prst="rect">
            <a:avLst/>
          </a:prstGeom>
        </p:spPr>
      </p:pic>
      <p:sp>
        <p:nvSpPr>
          <p:cNvPr id="6" name="Oval 5">
            <a:extLst>
              <a:ext uri="{FF2B5EF4-FFF2-40B4-BE49-F238E27FC236}">
                <a16:creationId xmlns:a16="http://schemas.microsoft.com/office/drawing/2014/main" id="{6B6DE1FF-9AFA-35F8-6919-EB24250621E1}"/>
              </a:ext>
            </a:extLst>
          </p:cNvPr>
          <p:cNvSpPr/>
          <p:nvPr/>
        </p:nvSpPr>
        <p:spPr>
          <a:xfrm rot="2265456">
            <a:off x="3019830" y="3066628"/>
            <a:ext cx="2032100" cy="665744"/>
          </a:xfrm>
          <a:prstGeom prst="ellipse">
            <a:avLst/>
          </a:prstGeom>
          <a:solidFill>
            <a:schemeClr val="accent1">
              <a:alpha val="53125"/>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1515">
              <a:defRPr/>
            </a:pPr>
            <a:endParaRPr lang="en-US" sz="1184">
              <a:solidFill>
                <a:srgbClr val="FFFFFF"/>
              </a:solidFill>
              <a:latin typeface="Arial" panose="020B0604020202020204"/>
            </a:endParaRPr>
          </a:p>
        </p:txBody>
      </p:sp>
    </p:spTree>
    <p:extLst>
      <p:ext uri="{BB962C8B-B14F-4D97-AF65-F5344CB8AC3E}">
        <p14:creationId xmlns:p14="http://schemas.microsoft.com/office/powerpoint/2010/main" val="354834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01EC45D-7886-5341-BC9A-92743FC796F4}"/>
              </a:ext>
            </a:extLst>
          </p:cNvPr>
          <p:cNvSpPr>
            <a:spLocks noGrp="1"/>
          </p:cNvSpPr>
          <p:nvPr>
            <p:ph type="body" idx="1"/>
          </p:nvPr>
        </p:nvSpPr>
        <p:spPr>
          <a:xfrm>
            <a:off x="1888052" y="4025460"/>
            <a:ext cx="6917293" cy="958747"/>
          </a:xfrm>
        </p:spPr>
        <p:txBody>
          <a:bodyPr>
            <a:normAutofit/>
          </a:bodyPr>
          <a:lstStyle/>
          <a:p>
            <a:pPr algn="ctr"/>
            <a:r>
              <a:rPr lang="en-US" sz="4210" dirty="0">
                <a:solidFill>
                  <a:srgbClr val="024752"/>
                </a:solidFill>
              </a:rPr>
              <a:t>We all belong to each other.</a:t>
            </a:r>
          </a:p>
        </p:txBody>
      </p:sp>
      <p:pic>
        <p:nvPicPr>
          <p:cNvPr id="4" name="Picture 3">
            <a:extLst>
              <a:ext uri="{FF2B5EF4-FFF2-40B4-BE49-F238E27FC236}">
                <a16:creationId xmlns:a16="http://schemas.microsoft.com/office/drawing/2014/main" id="{5CA7274C-6457-0386-6BF4-BB7D01D17E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902996" y="1120399"/>
            <a:ext cx="2887405" cy="3031534"/>
          </a:xfrm>
          <a:prstGeom prst="rect">
            <a:avLst/>
          </a:prstGeom>
        </p:spPr>
      </p:pic>
      <p:sp>
        <p:nvSpPr>
          <p:cNvPr id="2" name="TextBox 1">
            <a:extLst>
              <a:ext uri="{FF2B5EF4-FFF2-40B4-BE49-F238E27FC236}">
                <a16:creationId xmlns:a16="http://schemas.microsoft.com/office/drawing/2014/main" id="{1A0C3CFF-7A92-72B4-1B06-8394482EBC1D}"/>
              </a:ext>
            </a:extLst>
          </p:cNvPr>
          <p:cNvSpPr txBox="1"/>
          <p:nvPr/>
        </p:nvSpPr>
        <p:spPr>
          <a:xfrm>
            <a:off x="3347594" y="4831203"/>
            <a:ext cx="3998210" cy="2516330"/>
          </a:xfrm>
          <a:prstGeom prst="rect">
            <a:avLst/>
          </a:prstGeom>
          <a:noFill/>
        </p:spPr>
        <p:txBody>
          <a:bodyPr wrap="none" rtlCol="0" anchor="ctr">
            <a:spAutoFit/>
          </a:bodyPr>
          <a:lstStyle/>
          <a:p>
            <a:pPr algn="ctr" defTabSz="802020">
              <a:lnSpc>
                <a:spcPct val="90000"/>
              </a:lnSpc>
              <a:spcBef>
                <a:spcPts val="877"/>
              </a:spcBef>
              <a:defRPr/>
            </a:pPr>
            <a:r>
              <a:rPr lang="en-US" sz="1930" b="1" dirty="0">
                <a:solidFill>
                  <a:srgbClr val="014753"/>
                </a:solidFill>
                <a:latin typeface="Arial" panose="020B0604020202020204" pitchFamily="34" charset="0"/>
                <a:cs typeface="Arial" panose="020B0604020202020204" pitchFamily="34" charset="0"/>
              </a:rPr>
              <a:t>Website</a:t>
            </a:r>
            <a:r>
              <a:rPr lang="en-US" sz="1930" dirty="0">
                <a:solidFill>
                  <a:srgbClr val="014753"/>
                </a:solidFill>
                <a:latin typeface="Arial" panose="020B0604020202020204" pitchFamily="34" charset="0"/>
                <a:cs typeface="Arial" panose="020B0604020202020204" pitchFamily="34" charset="0"/>
              </a:rPr>
              <a:t>: www.beinnunity.co.uk</a:t>
            </a:r>
          </a:p>
          <a:p>
            <a:pPr algn="ctr" defTabSz="802020">
              <a:lnSpc>
                <a:spcPct val="90000"/>
              </a:lnSpc>
              <a:spcBef>
                <a:spcPts val="877"/>
              </a:spcBef>
              <a:defRPr/>
            </a:pPr>
            <a:r>
              <a:rPr lang="en-US" sz="1930" b="1" dirty="0">
                <a:solidFill>
                  <a:srgbClr val="014753"/>
                </a:solidFill>
                <a:latin typeface="Arial" panose="020B0604020202020204" pitchFamily="34" charset="0"/>
                <a:cs typeface="Arial" panose="020B0604020202020204" pitchFamily="34" charset="0"/>
              </a:rPr>
              <a:t>Twitter (X)</a:t>
            </a:r>
            <a:r>
              <a:rPr lang="en-US" sz="1930" dirty="0">
                <a:solidFill>
                  <a:srgbClr val="014753"/>
                </a:solidFill>
                <a:latin typeface="Arial" panose="020B0604020202020204" pitchFamily="34" charset="0"/>
                <a:cs typeface="Arial" panose="020B0604020202020204" pitchFamily="34" charset="0"/>
              </a:rPr>
              <a:t>: </a:t>
            </a:r>
            <a:r>
              <a:rPr lang="en-US" sz="1930" dirty="0" err="1">
                <a:solidFill>
                  <a:srgbClr val="014753"/>
                </a:solidFill>
                <a:latin typeface="Arial" panose="020B0604020202020204" pitchFamily="34" charset="0"/>
                <a:cs typeface="Arial" panose="020B0604020202020204" pitchFamily="34" charset="0"/>
              </a:rPr>
              <a:t>Beinn_Unity</a:t>
            </a:r>
            <a:endParaRPr lang="en-US" sz="1930" dirty="0">
              <a:solidFill>
                <a:srgbClr val="014753"/>
              </a:solidFill>
              <a:latin typeface="Arial" panose="020B0604020202020204" pitchFamily="34" charset="0"/>
              <a:cs typeface="Arial" panose="020B0604020202020204" pitchFamily="34" charset="0"/>
            </a:endParaRPr>
          </a:p>
          <a:p>
            <a:pPr algn="ctr" defTabSz="802020">
              <a:lnSpc>
                <a:spcPct val="90000"/>
              </a:lnSpc>
              <a:spcBef>
                <a:spcPts val="877"/>
              </a:spcBef>
              <a:defRPr/>
            </a:pPr>
            <a:r>
              <a:rPr lang="en-US" sz="1930" b="1" dirty="0">
                <a:solidFill>
                  <a:srgbClr val="014753"/>
                </a:solidFill>
                <a:latin typeface="Arial" panose="020B0604020202020204" pitchFamily="34" charset="0"/>
                <a:cs typeface="Arial" panose="020B0604020202020204" pitchFamily="34" charset="0"/>
              </a:rPr>
              <a:t>Facebook</a:t>
            </a:r>
            <a:r>
              <a:rPr lang="en-US" sz="1930" dirty="0">
                <a:solidFill>
                  <a:srgbClr val="014753"/>
                </a:solidFill>
                <a:latin typeface="Arial" panose="020B0604020202020204" pitchFamily="34" charset="0"/>
                <a:cs typeface="Arial" panose="020B0604020202020204" pitchFamily="34" charset="0"/>
              </a:rPr>
              <a:t>: </a:t>
            </a:r>
            <a:r>
              <a:rPr lang="en-US" sz="1930" dirty="0" err="1">
                <a:solidFill>
                  <a:srgbClr val="014753"/>
                </a:solidFill>
                <a:latin typeface="Arial" panose="020B0604020202020204" pitchFamily="34" charset="0"/>
                <a:cs typeface="Arial" panose="020B0604020202020204" pitchFamily="34" charset="0"/>
              </a:rPr>
              <a:t>Beinn.Unity</a:t>
            </a:r>
            <a:endParaRPr lang="en-US" sz="1930" dirty="0">
              <a:solidFill>
                <a:srgbClr val="014753"/>
              </a:solidFill>
              <a:latin typeface="Arial" panose="020B0604020202020204" pitchFamily="34" charset="0"/>
              <a:cs typeface="Arial" panose="020B0604020202020204" pitchFamily="34" charset="0"/>
            </a:endParaRPr>
          </a:p>
          <a:p>
            <a:pPr algn="ctr" defTabSz="802020">
              <a:lnSpc>
                <a:spcPct val="90000"/>
              </a:lnSpc>
              <a:spcBef>
                <a:spcPts val="877"/>
              </a:spcBef>
              <a:defRPr/>
            </a:pPr>
            <a:r>
              <a:rPr lang="en-US" sz="1930" b="1" dirty="0">
                <a:solidFill>
                  <a:srgbClr val="014753"/>
                </a:solidFill>
                <a:latin typeface="Arial" panose="020B0604020202020204" pitchFamily="34" charset="0"/>
                <a:cs typeface="Arial" panose="020B0604020202020204" pitchFamily="34" charset="0"/>
              </a:rPr>
              <a:t>LinkedIn</a:t>
            </a:r>
            <a:r>
              <a:rPr lang="en-US" sz="1930" dirty="0">
                <a:solidFill>
                  <a:srgbClr val="014753"/>
                </a:solidFill>
                <a:latin typeface="Arial" panose="020B0604020202020204" pitchFamily="34" charset="0"/>
                <a:cs typeface="Arial" panose="020B0604020202020204" pitchFamily="34" charset="0"/>
              </a:rPr>
              <a:t>: Search - Be-inn Unity</a:t>
            </a:r>
          </a:p>
          <a:p>
            <a:pPr algn="ctr" defTabSz="802020">
              <a:lnSpc>
                <a:spcPct val="90000"/>
              </a:lnSpc>
              <a:spcBef>
                <a:spcPts val="877"/>
              </a:spcBef>
              <a:defRPr/>
            </a:pPr>
            <a:r>
              <a:rPr lang="en-US" sz="1930" b="1" dirty="0">
                <a:solidFill>
                  <a:srgbClr val="014753"/>
                </a:solidFill>
                <a:latin typeface="Arial" panose="020B0604020202020204" pitchFamily="34" charset="0"/>
                <a:cs typeface="Arial" panose="020B0604020202020204" pitchFamily="34" charset="0"/>
              </a:rPr>
              <a:t>Podcast</a:t>
            </a:r>
            <a:r>
              <a:rPr lang="en-US" sz="1930" dirty="0">
                <a:solidFill>
                  <a:srgbClr val="014753"/>
                </a:solidFill>
                <a:latin typeface="Arial" panose="020B0604020202020204" pitchFamily="34" charset="0"/>
                <a:cs typeface="Arial" panose="020B0604020202020204" pitchFamily="34" charset="0"/>
              </a:rPr>
              <a:t>: Connected Communities</a:t>
            </a:r>
          </a:p>
          <a:p>
            <a:pPr algn="ctr" defTabSz="802020">
              <a:lnSpc>
                <a:spcPct val="90000"/>
              </a:lnSpc>
              <a:spcBef>
                <a:spcPts val="877"/>
              </a:spcBef>
              <a:defRPr/>
            </a:pPr>
            <a:endParaRPr lang="en-US" sz="1930" dirty="0">
              <a:solidFill>
                <a:srgbClr val="014753"/>
              </a:solidFill>
              <a:latin typeface="Arial" panose="020B0604020202020204" pitchFamily="34" charset="0"/>
              <a:cs typeface="Arial" panose="020B0604020202020204" pitchFamily="34" charset="0"/>
            </a:endParaRPr>
          </a:p>
          <a:p>
            <a:pPr algn="ctr" defTabSz="802020">
              <a:defRPr/>
            </a:pPr>
            <a:endParaRPr lang="en-US" sz="1579" dirty="0">
              <a:solidFill>
                <a:srgbClr val="004654"/>
              </a:solidFill>
              <a:latin typeface="Aptos" panose="02110004020202020204"/>
            </a:endParaRPr>
          </a:p>
        </p:txBody>
      </p:sp>
    </p:spTree>
    <p:extLst>
      <p:ext uri="{BB962C8B-B14F-4D97-AF65-F5344CB8AC3E}">
        <p14:creationId xmlns:p14="http://schemas.microsoft.com/office/powerpoint/2010/main" val="20425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7F4F2"/>
        </a:solidFill>
        <a:effectLst/>
      </p:bgPr>
    </p:bg>
    <p:spTree>
      <p:nvGrpSpPr>
        <p:cNvPr id="1" name=""/>
        <p:cNvGrpSpPr/>
        <p:nvPr/>
      </p:nvGrpSpPr>
      <p:grpSpPr>
        <a:xfrm>
          <a:off x="0" y="0"/>
          <a:ext cx="0" cy="0"/>
          <a:chOff x="0" y="0"/>
          <a:chExt cx="0" cy="0"/>
        </a:xfrm>
      </p:grpSpPr>
      <p:sp>
        <p:nvSpPr>
          <p:cNvPr id="2" name="Freeform 2"/>
          <p:cNvSpPr/>
          <p:nvPr/>
        </p:nvSpPr>
        <p:spPr>
          <a:xfrm rot="609523">
            <a:off x="6079147" y="2288524"/>
            <a:ext cx="3315954" cy="4525495"/>
          </a:xfrm>
          <a:custGeom>
            <a:avLst/>
            <a:gdLst/>
            <a:ahLst/>
            <a:cxnLst/>
            <a:rect l="l" t="t" r="r" b="b"/>
            <a:pathLst>
              <a:path w="3315954" h="4525495">
                <a:moveTo>
                  <a:pt x="0" y="0"/>
                </a:moveTo>
                <a:lnTo>
                  <a:pt x="3315954" y="0"/>
                </a:lnTo>
                <a:lnTo>
                  <a:pt x="3315954" y="4525495"/>
                </a:lnTo>
                <a:lnTo>
                  <a:pt x="0" y="452549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TextBox 3"/>
          <p:cNvSpPr txBox="1"/>
          <p:nvPr/>
        </p:nvSpPr>
        <p:spPr>
          <a:xfrm>
            <a:off x="108000" y="613125"/>
            <a:ext cx="7827984" cy="1252815"/>
          </a:xfrm>
          <a:prstGeom prst="rect">
            <a:avLst/>
          </a:prstGeom>
        </p:spPr>
        <p:txBody>
          <a:bodyPr lIns="0" tIns="0" rIns="0" bIns="0" rtlCol="0" anchor="t">
            <a:spAutoFit/>
          </a:bodyPr>
          <a:lstStyle/>
          <a:p>
            <a:pPr algn="ctr">
              <a:lnSpc>
                <a:spcPts val="10202"/>
              </a:lnSpc>
            </a:pPr>
            <a:r>
              <a:rPr lang="en-US" sz="7287">
                <a:solidFill>
                  <a:srgbClr val="001858"/>
                </a:solidFill>
                <a:latin typeface="DM Serif Display"/>
                <a:ea typeface="DM Serif Display"/>
                <a:cs typeface="DM Serif Display"/>
                <a:sym typeface="DM Serif Display"/>
              </a:rPr>
              <a:t>Any questions</a:t>
            </a:r>
          </a:p>
        </p:txBody>
      </p:sp>
    </p:spTree>
    <p:extLst>
      <p:ext uri="{BB962C8B-B14F-4D97-AF65-F5344CB8AC3E}">
        <p14:creationId xmlns:p14="http://schemas.microsoft.com/office/powerpoint/2010/main" val="41143409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7F4F2"/>
        </a:solidFill>
        <a:effectLst/>
      </p:bgPr>
    </p:bg>
    <p:spTree>
      <p:nvGrpSpPr>
        <p:cNvPr id="1" name=""/>
        <p:cNvGrpSpPr/>
        <p:nvPr/>
      </p:nvGrpSpPr>
      <p:grpSpPr>
        <a:xfrm>
          <a:off x="0" y="0"/>
          <a:ext cx="0" cy="0"/>
          <a:chOff x="0" y="0"/>
          <a:chExt cx="0" cy="0"/>
        </a:xfrm>
      </p:grpSpPr>
      <p:sp>
        <p:nvSpPr>
          <p:cNvPr id="13" name="Freeform 5"/>
          <p:cNvSpPr/>
          <p:nvPr/>
        </p:nvSpPr>
        <p:spPr>
          <a:xfrm>
            <a:off x="3017476" y="1567497"/>
            <a:ext cx="5105400" cy="5789408"/>
          </a:xfrm>
          <a:custGeom>
            <a:avLst/>
            <a:gdLst/>
            <a:ahLst/>
            <a:cxnLst/>
            <a:rect l="l" t="t" r="r" b="b"/>
            <a:pathLst>
              <a:path w="4852906" h="5089060">
                <a:moveTo>
                  <a:pt x="0" y="0"/>
                </a:moveTo>
                <a:lnTo>
                  <a:pt x="4852906" y="0"/>
                </a:lnTo>
                <a:lnTo>
                  <a:pt x="4852906" y="5089060"/>
                </a:lnTo>
                <a:lnTo>
                  <a:pt x="0" y="5089060"/>
                </a:lnTo>
                <a:lnTo>
                  <a:pt x="0" y="0"/>
                </a:lnTo>
                <a:close/>
              </a:path>
            </a:pathLst>
          </a:custGeom>
          <a:blipFill>
            <a:blip r:embed="rId2"/>
            <a:stretch>
              <a:fillRect l="-205"/>
            </a:stretch>
          </a:blipFill>
        </p:spPr>
      </p:sp>
      <p:sp>
        <p:nvSpPr>
          <p:cNvPr id="2" name="Freeform 2"/>
          <p:cNvSpPr/>
          <p:nvPr/>
        </p:nvSpPr>
        <p:spPr>
          <a:xfrm rot="-2699999">
            <a:off x="-2123917" y="-2162833"/>
            <a:ext cx="4895948" cy="4430833"/>
          </a:xfrm>
          <a:custGeom>
            <a:avLst/>
            <a:gdLst/>
            <a:ahLst/>
            <a:cxnLst/>
            <a:rect l="l" t="t" r="r" b="b"/>
            <a:pathLst>
              <a:path w="4895948" h="4430833">
                <a:moveTo>
                  <a:pt x="0" y="0"/>
                </a:moveTo>
                <a:lnTo>
                  <a:pt x="4895947" y="0"/>
                </a:lnTo>
                <a:lnTo>
                  <a:pt x="4895947" y="4430833"/>
                </a:lnTo>
                <a:lnTo>
                  <a:pt x="0" y="4430833"/>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3" name="Freeform 3"/>
          <p:cNvSpPr/>
          <p:nvPr/>
        </p:nvSpPr>
        <p:spPr>
          <a:xfrm>
            <a:off x="8815706" y="177985"/>
            <a:ext cx="1377884" cy="1316056"/>
          </a:xfrm>
          <a:custGeom>
            <a:avLst/>
            <a:gdLst/>
            <a:ahLst/>
            <a:cxnLst/>
            <a:rect l="l" t="t" r="r" b="b"/>
            <a:pathLst>
              <a:path w="1377884" h="1316056">
                <a:moveTo>
                  <a:pt x="0" y="0"/>
                </a:moveTo>
                <a:lnTo>
                  <a:pt x="1377884" y="0"/>
                </a:lnTo>
                <a:lnTo>
                  <a:pt x="1377884" y="1316057"/>
                </a:lnTo>
                <a:lnTo>
                  <a:pt x="0" y="1316057"/>
                </a:lnTo>
                <a:lnTo>
                  <a:pt x="0" y="0"/>
                </a:lnTo>
                <a:close/>
              </a:path>
            </a:pathLst>
          </a:custGeom>
          <a:blipFill>
            <a:blip r:embed="rId5"/>
            <a:stretch>
              <a:fillRect/>
            </a:stretch>
          </a:blipFill>
        </p:spPr>
      </p:sp>
      <p:sp>
        <p:nvSpPr>
          <p:cNvPr id="4" name="Freeform 4"/>
          <p:cNvSpPr/>
          <p:nvPr/>
        </p:nvSpPr>
        <p:spPr>
          <a:xfrm>
            <a:off x="2208474" y="-636798"/>
            <a:ext cx="6607232" cy="2488568"/>
          </a:xfrm>
          <a:custGeom>
            <a:avLst/>
            <a:gdLst/>
            <a:ahLst/>
            <a:cxnLst/>
            <a:rect l="l" t="t" r="r" b="b"/>
            <a:pathLst>
              <a:path w="6607232" h="3559646">
                <a:moveTo>
                  <a:pt x="0" y="0"/>
                </a:moveTo>
                <a:lnTo>
                  <a:pt x="6607232" y="0"/>
                </a:lnTo>
                <a:lnTo>
                  <a:pt x="6607232" y="3559646"/>
                </a:lnTo>
                <a:lnTo>
                  <a:pt x="0" y="3559646"/>
                </a:lnTo>
                <a:lnTo>
                  <a:pt x="0" y="0"/>
                </a:lnTo>
                <a:close/>
              </a:path>
            </a:pathLst>
          </a:custGeom>
          <a:blipFill>
            <a:blip r:embed="rId6"/>
            <a:stretch>
              <a:fillRect/>
            </a:stretch>
          </a:blipFill>
        </p:spPr>
      </p:sp>
      <p:sp>
        <p:nvSpPr>
          <p:cNvPr id="6" name="Freeform 6"/>
          <p:cNvSpPr/>
          <p:nvPr/>
        </p:nvSpPr>
        <p:spPr>
          <a:xfrm rot="210769">
            <a:off x="406371" y="184492"/>
            <a:ext cx="2581610" cy="2766011"/>
          </a:xfrm>
          <a:custGeom>
            <a:avLst/>
            <a:gdLst/>
            <a:ahLst/>
            <a:cxnLst/>
            <a:rect l="l" t="t" r="r" b="b"/>
            <a:pathLst>
              <a:path w="2581610" h="2766011">
                <a:moveTo>
                  <a:pt x="0" y="0"/>
                </a:moveTo>
                <a:lnTo>
                  <a:pt x="2581610" y="0"/>
                </a:lnTo>
                <a:lnTo>
                  <a:pt x="2581610" y="2766011"/>
                </a:lnTo>
                <a:lnTo>
                  <a:pt x="0" y="2766011"/>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9" name="TextBox 9"/>
          <p:cNvSpPr txBox="1"/>
          <p:nvPr/>
        </p:nvSpPr>
        <p:spPr>
          <a:xfrm rot="228045">
            <a:off x="538025" y="540034"/>
            <a:ext cx="2805085" cy="2154436"/>
          </a:xfrm>
          <a:prstGeom prst="rect">
            <a:avLst/>
          </a:prstGeom>
        </p:spPr>
        <p:txBody>
          <a:bodyPr lIns="0" tIns="0" rIns="0" bIns="0" rtlCol="0" anchor="t">
            <a:spAutoFit/>
          </a:bodyPr>
          <a:lstStyle/>
          <a:p>
            <a:pPr marL="0" marR="0" lvl="0" indent="0" algn="l" defTabSz="914400" rtl="0" eaLnBrk="1" fontAlgn="auto" latinLnBrk="0" hangingPunct="1">
              <a:lnSpc>
                <a:spcPts val="2755"/>
              </a:lnSpc>
              <a:spcBef>
                <a:spcPts val="0"/>
              </a:spcBef>
              <a:spcAft>
                <a:spcPts val="0"/>
              </a:spcAft>
              <a:buClrTx/>
              <a:buSzTx/>
              <a:buFontTx/>
              <a:buNone/>
              <a:tabLst/>
              <a:defRPr/>
            </a:pPr>
            <a:r>
              <a:rPr kumimoji="0" lang="en-US" sz="1837" b="0" i="0" u="none" strike="noStrike" kern="1200" cap="none" spc="0" normalizeH="0" baseline="0" noProof="0" dirty="0">
                <a:ln>
                  <a:noFill/>
                </a:ln>
                <a:solidFill>
                  <a:srgbClr val="001858"/>
                </a:solidFill>
                <a:effectLst/>
                <a:uLnTx/>
                <a:uFillTx/>
                <a:latin typeface="DM Sans"/>
                <a:ea typeface="DM Sans"/>
                <a:cs typeface="DM Sans"/>
                <a:sym typeface="DM Sans"/>
              </a:rPr>
              <a:t>Although </a:t>
            </a:r>
            <a:r>
              <a:rPr kumimoji="0" lang="en-US" sz="1837" b="0" i="0" u="none" strike="noStrike" kern="1200" cap="none" spc="0" normalizeH="0" baseline="0" noProof="0" dirty="0" smtClean="0">
                <a:ln>
                  <a:noFill/>
                </a:ln>
                <a:solidFill>
                  <a:srgbClr val="001858"/>
                </a:solidFill>
                <a:effectLst/>
                <a:uLnTx/>
                <a:uFillTx/>
                <a:latin typeface="DM Sans"/>
                <a:ea typeface="DM Sans"/>
                <a:cs typeface="DM Sans"/>
                <a:sym typeface="DM Sans"/>
              </a:rPr>
              <a:t>improving,</a:t>
            </a:r>
            <a:endParaRPr kumimoji="0" lang="en-US" sz="1837" b="0" i="0" u="none" strike="noStrike" kern="1200" cap="none" spc="0" normalizeH="0" baseline="0" noProof="0" dirty="0">
              <a:ln>
                <a:noFill/>
              </a:ln>
              <a:solidFill>
                <a:srgbClr val="001858"/>
              </a:solidFill>
              <a:effectLst/>
              <a:uLnTx/>
              <a:uFillTx/>
              <a:latin typeface="DM Sans"/>
              <a:ea typeface="DM Sans"/>
              <a:cs typeface="DM Sans"/>
              <a:sym typeface="DM Sans"/>
            </a:endParaRPr>
          </a:p>
          <a:p>
            <a:pPr marL="0" marR="0" lvl="0" indent="0" algn="l" defTabSz="914400" rtl="0" eaLnBrk="1" fontAlgn="auto" latinLnBrk="0" hangingPunct="1">
              <a:lnSpc>
                <a:spcPts val="2755"/>
              </a:lnSpc>
              <a:spcBef>
                <a:spcPts val="0"/>
              </a:spcBef>
              <a:spcAft>
                <a:spcPts val="0"/>
              </a:spcAft>
              <a:buClrTx/>
              <a:buSzTx/>
              <a:buFontTx/>
              <a:buNone/>
              <a:tabLst/>
              <a:defRPr/>
            </a:pPr>
            <a:r>
              <a:rPr kumimoji="0" lang="en-US" sz="1837" b="0" i="0" u="none" strike="noStrike" kern="1200" cap="none" spc="0" normalizeH="0" baseline="0" noProof="0" dirty="0">
                <a:ln>
                  <a:noFill/>
                </a:ln>
                <a:solidFill>
                  <a:srgbClr val="001858"/>
                </a:solidFill>
                <a:effectLst/>
                <a:uLnTx/>
                <a:uFillTx/>
                <a:latin typeface="DM Sans"/>
                <a:ea typeface="DM Sans"/>
                <a:cs typeface="DM Sans"/>
                <a:sym typeface="DM Sans"/>
              </a:rPr>
              <a:t>some areas of mental </a:t>
            </a:r>
          </a:p>
          <a:p>
            <a:pPr marL="0" marR="0" lvl="0" indent="0" algn="l" defTabSz="914400" rtl="0" eaLnBrk="1" fontAlgn="auto" latinLnBrk="0" hangingPunct="1">
              <a:lnSpc>
                <a:spcPts val="2755"/>
              </a:lnSpc>
              <a:spcBef>
                <a:spcPts val="0"/>
              </a:spcBef>
              <a:spcAft>
                <a:spcPts val="0"/>
              </a:spcAft>
              <a:buClrTx/>
              <a:buSzTx/>
              <a:buFontTx/>
              <a:buNone/>
              <a:tabLst/>
              <a:defRPr/>
            </a:pPr>
            <a:r>
              <a:rPr kumimoji="0" lang="en-US" sz="1837" b="0" i="0" u="none" strike="noStrike" kern="1200" cap="none" spc="0" normalizeH="0" baseline="0" noProof="0" dirty="0">
                <a:ln>
                  <a:noFill/>
                </a:ln>
                <a:solidFill>
                  <a:srgbClr val="001858"/>
                </a:solidFill>
                <a:effectLst/>
                <a:uLnTx/>
                <a:uFillTx/>
                <a:latin typeface="DM Sans"/>
                <a:ea typeface="DM Sans"/>
                <a:cs typeface="DM Sans"/>
                <a:sym typeface="DM Sans"/>
              </a:rPr>
              <a:t>health and wellbeing</a:t>
            </a:r>
          </a:p>
          <a:p>
            <a:pPr marL="0" marR="0" lvl="0" indent="0" algn="l" defTabSz="914400" rtl="0" eaLnBrk="1" fontAlgn="auto" latinLnBrk="0" hangingPunct="1">
              <a:lnSpc>
                <a:spcPts val="2755"/>
              </a:lnSpc>
              <a:spcBef>
                <a:spcPts val="0"/>
              </a:spcBef>
              <a:spcAft>
                <a:spcPts val="0"/>
              </a:spcAft>
              <a:buClrTx/>
              <a:buSzTx/>
              <a:buFontTx/>
              <a:buNone/>
              <a:tabLst/>
              <a:defRPr/>
            </a:pPr>
            <a:r>
              <a:rPr kumimoji="0" lang="en-US" sz="1837" b="0" i="0" u="none" strike="noStrike" kern="1200" cap="none" spc="0" normalizeH="0" baseline="0" noProof="0" dirty="0">
                <a:ln>
                  <a:noFill/>
                </a:ln>
                <a:solidFill>
                  <a:srgbClr val="001858"/>
                </a:solidFill>
                <a:effectLst/>
                <a:uLnTx/>
                <a:uFillTx/>
                <a:latin typeface="DM Sans"/>
                <a:ea typeface="DM Sans"/>
                <a:cs typeface="DM Sans"/>
                <a:sym typeface="DM Sans"/>
              </a:rPr>
              <a:t>have continued to </a:t>
            </a:r>
          </a:p>
          <a:p>
            <a:pPr marL="0" marR="0" lvl="0" indent="0" algn="l" defTabSz="914400" rtl="0" eaLnBrk="1" fontAlgn="auto" latinLnBrk="0" hangingPunct="1">
              <a:lnSpc>
                <a:spcPts val="2755"/>
              </a:lnSpc>
              <a:spcBef>
                <a:spcPts val="0"/>
              </a:spcBef>
              <a:spcAft>
                <a:spcPts val="0"/>
              </a:spcAft>
              <a:buClrTx/>
              <a:buSzTx/>
              <a:buFontTx/>
              <a:buNone/>
              <a:tabLst/>
              <a:defRPr/>
            </a:pPr>
            <a:r>
              <a:rPr kumimoji="0" lang="en-US" sz="1837" b="0" i="0" u="none" strike="noStrike" kern="1200" cap="none" spc="0" normalizeH="0" baseline="0" noProof="0" dirty="0">
                <a:ln>
                  <a:noFill/>
                </a:ln>
                <a:solidFill>
                  <a:srgbClr val="001858"/>
                </a:solidFill>
                <a:effectLst/>
                <a:uLnTx/>
                <a:uFillTx/>
                <a:latin typeface="DM Sans"/>
                <a:ea typeface="DM Sans"/>
                <a:cs typeface="DM Sans"/>
                <a:sym typeface="DM Sans"/>
              </a:rPr>
              <a:t>receive the lowest </a:t>
            </a:r>
          </a:p>
          <a:p>
            <a:pPr marL="0" marR="0" lvl="0" indent="0" algn="l" defTabSz="914400" rtl="0" eaLnBrk="1" fontAlgn="auto" latinLnBrk="0" hangingPunct="1">
              <a:lnSpc>
                <a:spcPts val="2755"/>
              </a:lnSpc>
              <a:spcBef>
                <a:spcPct val="0"/>
              </a:spcBef>
              <a:spcAft>
                <a:spcPts val="0"/>
              </a:spcAft>
              <a:buClrTx/>
              <a:buSzTx/>
              <a:buFontTx/>
              <a:buNone/>
              <a:tabLst/>
              <a:defRPr/>
            </a:pPr>
            <a:r>
              <a:rPr lang="en-US" sz="1837" dirty="0">
                <a:solidFill>
                  <a:srgbClr val="001858"/>
                </a:solidFill>
                <a:latin typeface="DM Sans"/>
                <a:ea typeface="DM Sans"/>
                <a:cs typeface="DM Sans"/>
                <a:sym typeface="DM Sans"/>
              </a:rPr>
              <a:t>s</a:t>
            </a:r>
            <a:r>
              <a:rPr kumimoji="0" lang="en-US" sz="1837" b="0" i="0" u="none" strike="noStrike" kern="1200" cap="none" spc="0" normalizeH="0" baseline="0" noProof="0" dirty="0" smtClean="0">
                <a:ln>
                  <a:noFill/>
                </a:ln>
                <a:solidFill>
                  <a:srgbClr val="001858"/>
                </a:solidFill>
                <a:effectLst/>
                <a:uLnTx/>
                <a:uFillTx/>
                <a:latin typeface="DM Sans"/>
                <a:ea typeface="DM Sans"/>
                <a:cs typeface="DM Sans"/>
                <a:sym typeface="DM Sans"/>
              </a:rPr>
              <a:t>cores.</a:t>
            </a:r>
            <a:endParaRPr kumimoji="0" lang="en-US" sz="1837" b="0" i="0" u="none" strike="noStrike" kern="1200" cap="none" spc="0" normalizeH="0" baseline="0" noProof="0" dirty="0">
              <a:ln>
                <a:noFill/>
              </a:ln>
              <a:solidFill>
                <a:srgbClr val="001858"/>
              </a:solidFill>
              <a:effectLst/>
              <a:uLnTx/>
              <a:uFillTx/>
              <a:latin typeface="DM Sans"/>
              <a:ea typeface="DM Sans"/>
              <a:cs typeface="DM Sans"/>
              <a:sym typeface="DM Sans"/>
            </a:endParaRPr>
          </a:p>
        </p:txBody>
      </p:sp>
      <p:sp>
        <p:nvSpPr>
          <p:cNvPr id="11" name="TextBox 10"/>
          <p:cNvSpPr txBox="1"/>
          <p:nvPr/>
        </p:nvSpPr>
        <p:spPr>
          <a:xfrm>
            <a:off x="6907347" y="1567497"/>
            <a:ext cx="95731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a:ea typeface="+mn-ea"/>
                <a:cs typeface="+mn-cs"/>
              </a:rPr>
              <a:t>2023-24</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val 13"/>
          <p:cNvSpPr/>
          <p:nvPr/>
        </p:nvSpPr>
        <p:spPr>
          <a:xfrm>
            <a:off x="3337664" y="5810030"/>
            <a:ext cx="796226" cy="38100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5" name="Oval 14"/>
          <p:cNvSpPr/>
          <p:nvPr/>
        </p:nvSpPr>
        <p:spPr>
          <a:xfrm>
            <a:off x="3289300" y="6750050"/>
            <a:ext cx="796226" cy="381000"/>
          </a:xfrm>
          <a:prstGeom prst="ellipse">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2750756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7F4F2"/>
        </a:solidFill>
        <a:effectLst/>
      </p:bgPr>
    </p:bg>
    <p:spTree>
      <p:nvGrpSpPr>
        <p:cNvPr id="1" name=""/>
        <p:cNvGrpSpPr/>
        <p:nvPr/>
      </p:nvGrpSpPr>
      <p:grpSpPr>
        <a:xfrm>
          <a:off x="0" y="0"/>
          <a:ext cx="0" cy="0"/>
          <a:chOff x="0" y="0"/>
          <a:chExt cx="0" cy="0"/>
        </a:xfrm>
      </p:grpSpPr>
      <p:sp>
        <p:nvSpPr>
          <p:cNvPr id="2" name="TextBox 2"/>
          <p:cNvSpPr txBox="1"/>
          <p:nvPr/>
        </p:nvSpPr>
        <p:spPr>
          <a:xfrm>
            <a:off x="2908300" y="0"/>
            <a:ext cx="7180100" cy="1415259"/>
          </a:xfrm>
          <a:prstGeom prst="rect">
            <a:avLst/>
          </a:prstGeom>
        </p:spPr>
        <p:txBody>
          <a:bodyPr wrap="square" lIns="0" tIns="0" rIns="0" bIns="0" rtlCol="0" anchor="t">
            <a:spAutoFit/>
          </a:bodyPr>
          <a:lstStyle/>
          <a:p>
            <a:pPr marL="0" marR="0" lvl="0" indent="0" algn="ctr" defTabSz="914400" rtl="0" eaLnBrk="1" fontAlgn="auto" latinLnBrk="0" hangingPunct="1">
              <a:lnSpc>
                <a:spcPts val="11923"/>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001858"/>
                </a:solidFill>
                <a:effectLst/>
                <a:uLnTx/>
                <a:uFillTx/>
                <a:latin typeface="DM Serif Display"/>
                <a:ea typeface="DM Serif Display"/>
                <a:cs typeface="DM Serif Display"/>
                <a:sym typeface="DM Serif Display"/>
              </a:rPr>
              <a:t>Together we care</a:t>
            </a:r>
          </a:p>
        </p:txBody>
      </p:sp>
      <p:grpSp>
        <p:nvGrpSpPr>
          <p:cNvPr id="3" name="Group 3"/>
          <p:cNvGrpSpPr/>
          <p:nvPr/>
        </p:nvGrpSpPr>
        <p:grpSpPr>
          <a:xfrm>
            <a:off x="3899008" y="7279601"/>
            <a:ext cx="2487536" cy="111651"/>
            <a:chOff x="0" y="0"/>
            <a:chExt cx="891477" cy="40013"/>
          </a:xfrm>
        </p:grpSpPr>
        <p:sp>
          <p:nvSpPr>
            <p:cNvPr id="4" name="Freeform 4"/>
            <p:cNvSpPr/>
            <p:nvPr/>
          </p:nvSpPr>
          <p:spPr>
            <a:xfrm>
              <a:off x="0" y="0"/>
              <a:ext cx="891477" cy="40013"/>
            </a:xfrm>
            <a:custGeom>
              <a:avLst/>
              <a:gdLst/>
              <a:ahLst/>
              <a:cxnLst/>
              <a:rect l="l" t="t" r="r" b="b"/>
              <a:pathLst>
                <a:path w="891477" h="40013">
                  <a:moveTo>
                    <a:pt x="0" y="0"/>
                  </a:moveTo>
                  <a:lnTo>
                    <a:pt x="891477" y="0"/>
                  </a:lnTo>
                  <a:lnTo>
                    <a:pt x="891477" y="40013"/>
                  </a:lnTo>
                  <a:lnTo>
                    <a:pt x="0" y="40013"/>
                  </a:lnTo>
                  <a:close/>
                </a:path>
              </a:pathLst>
            </a:custGeom>
            <a:solidFill>
              <a:srgbClr val="001858"/>
            </a:solidFill>
          </p:spPr>
        </p:sp>
        <p:sp>
          <p:nvSpPr>
            <p:cNvPr id="5" name="TextBox 5"/>
            <p:cNvSpPr txBox="1"/>
            <p:nvPr/>
          </p:nvSpPr>
          <p:spPr>
            <a:xfrm>
              <a:off x="0" y="0"/>
              <a:ext cx="891477" cy="40013"/>
            </a:xfrm>
            <a:prstGeom prst="rect">
              <a:avLst/>
            </a:prstGeom>
          </p:spPr>
          <p:txBody>
            <a:bodyPr lIns="50800" tIns="50800" rIns="50800" bIns="50800" rtlCol="0" anchor="ctr"/>
            <a:lstStyle/>
            <a:p>
              <a:pPr marL="0" marR="0" lvl="0" indent="0" algn="ctr" defTabSz="914400" rtl="0" eaLnBrk="1" fontAlgn="auto" latinLnBrk="0" hangingPunct="1">
                <a:lnSpc>
                  <a:spcPts val="184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Freeform 6"/>
          <p:cNvSpPr/>
          <p:nvPr/>
        </p:nvSpPr>
        <p:spPr>
          <a:xfrm rot="-2699999">
            <a:off x="-2123917" y="-2162833"/>
            <a:ext cx="4895948" cy="4430833"/>
          </a:xfrm>
          <a:custGeom>
            <a:avLst/>
            <a:gdLst/>
            <a:ahLst/>
            <a:cxnLst/>
            <a:rect l="l" t="t" r="r" b="b"/>
            <a:pathLst>
              <a:path w="4895948" h="4430833">
                <a:moveTo>
                  <a:pt x="0" y="0"/>
                </a:moveTo>
                <a:lnTo>
                  <a:pt x="4895947" y="0"/>
                </a:lnTo>
                <a:lnTo>
                  <a:pt x="4895947" y="4430833"/>
                </a:lnTo>
                <a:lnTo>
                  <a:pt x="0" y="443083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7" name="Freeform 7"/>
          <p:cNvSpPr/>
          <p:nvPr/>
        </p:nvSpPr>
        <p:spPr>
          <a:xfrm rot="-3768122">
            <a:off x="7745616" y="5344584"/>
            <a:ext cx="4895948" cy="4430833"/>
          </a:xfrm>
          <a:custGeom>
            <a:avLst/>
            <a:gdLst/>
            <a:ahLst/>
            <a:cxnLst/>
            <a:rect l="l" t="t" r="r" b="b"/>
            <a:pathLst>
              <a:path w="4895948" h="4430833">
                <a:moveTo>
                  <a:pt x="0" y="0"/>
                </a:moveTo>
                <a:lnTo>
                  <a:pt x="4895948" y="0"/>
                </a:lnTo>
                <a:lnTo>
                  <a:pt x="4895948" y="4430832"/>
                </a:lnTo>
                <a:lnTo>
                  <a:pt x="0" y="443083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 name="Freeform 8"/>
          <p:cNvSpPr/>
          <p:nvPr/>
        </p:nvSpPr>
        <p:spPr>
          <a:xfrm>
            <a:off x="3896823" y="5149850"/>
            <a:ext cx="1651498" cy="1427123"/>
          </a:xfrm>
          <a:custGeom>
            <a:avLst/>
            <a:gdLst/>
            <a:ahLst/>
            <a:cxnLst/>
            <a:rect l="l" t="t" r="r" b="b"/>
            <a:pathLst>
              <a:path w="2058694" h="1966317">
                <a:moveTo>
                  <a:pt x="0" y="0"/>
                </a:moveTo>
                <a:lnTo>
                  <a:pt x="2058694" y="0"/>
                </a:lnTo>
                <a:lnTo>
                  <a:pt x="2058694" y="1966317"/>
                </a:lnTo>
                <a:lnTo>
                  <a:pt x="0" y="1966317"/>
                </a:lnTo>
                <a:lnTo>
                  <a:pt x="0" y="0"/>
                </a:lnTo>
                <a:close/>
              </a:path>
            </a:pathLst>
          </a:custGeom>
          <a:blipFill>
            <a:blip r:embed="rId4"/>
            <a:stretch>
              <a:fillRect/>
            </a:stretch>
          </a:blipFill>
        </p:spPr>
      </p:sp>
      <p:sp>
        <p:nvSpPr>
          <p:cNvPr id="9" name="Freeform 9"/>
          <p:cNvSpPr/>
          <p:nvPr/>
        </p:nvSpPr>
        <p:spPr>
          <a:xfrm>
            <a:off x="7977237" y="5233743"/>
            <a:ext cx="1331863" cy="1259338"/>
          </a:xfrm>
          <a:custGeom>
            <a:avLst/>
            <a:gdLst/>
            <a:ahLst/>
            <a:cxnLst/>
            <a:rect l="l" t="t" r="r" b="b"/>
            <a:pathLst>
              <a:path w="2677801" h="2677801">
                <a:moveTo>
                  <a:pt x="0" y="0"/>
                </a:moveTo>
                <a:lnTo>
                  <a:pt x="2677802" y="0"/>
                </a:lnTo>
                <a:lnTo>
                  <a:pt x="2677802" y="2677801"/>
                </a:lnTo>
                <a:lnTo>
                  <a:pt x="0" y="2677801"/>
                </a:lnTo>
                <a:lnTo>
                  <a:pt x="0" y="0"/>
                </a:lnTo>
                <a:close/>
              </a:path>
            </a:pathLst>
          </a:custGeom>
          <a:blipFill>
            <a:blip r:embed="rId5"/>
            <a:stretch>
              <a:fillRect/>
            </a:stretch>
          </a:blipFill>
        </p:spPr>
      </p:sp>
      <p:sp>
        <p:nvSpPr>
          <p:cNvPr id="10" name="Freeform 10"/>
          <p:cNvSpPr/>
          <p:nvPr/>
        </p:nvSpPr>
        <p:spPr>
          <a:xfrm>
            <a:off x="2414637" y="5389823"/>
            <a:ext cx="1303060" cy="1030809"/>
          </a:xfrm>
          <a:custGeom>
            <a:avLst/>
            <a:gdLst/>
            <a:ahLst/>
            <a:cxnLst/>
            <a:rect l="l" t="t" r="r" b="b"/>
            <a:pathLst>
              <a:path w="2483470" h="2483470">
                <a:moveTo>
                  <a:pt x="0" y="0"/>
                </a:moveTo>
                <a:lnTo>
                  <a:pt x="2483470" y="0"/>
                </a:lnTo>
                <a:lnTo>
                  <a:pt x="2483470" y="2483470"/>
                </a:lnTo>
                <a:lnTo>
                  <a:pt x="0" y="2483470"/>
                </a:lnTo>
                <a:lnTo>
                  <a:pt x="0" y="0"/>
                </a:lnTo>
                <a:close/>
              </a:path>
            </a:pathLst>
          </a:custGeom>
          <a:blipFill>
            <a:blip r:embed="rId6"/>
            <a:stretch>
              <a:fillRect/>
            </a:stretch>
          </a:blipFill>
        </p:spPr>
      </p:sp>
      <p:sp>
        <p:nvSpPr>
          <p:cNvPr id="11" name="Freeform 11"/>
          <p:cNvSpPr/>
          <p:nvPr/>
        </p:nvSpPr>
        <p:spPr>
          <a:xfrm>
            <a:off x="820351" y="5267640"/>
            <a:ext cx="1363995" cy="1152992"/>
          </a:xfrm>
          <a:custGeom>
            <a:avLst/>
            <a:gdLst/>
            <a:ahLst/>
            <a:cxnLst/>
            <a:rect l="l" t="t" r="r" b="b"/>
            <a:pathLst>
              <a:path w="2460817" h="2460817">
                <a:moveTo>
                  <a:pt x="0" y="0"/>
                </a:moveTo>
                <a:lnTo>
                  <a:pt x="2460817" y="0"/>
                </a:lnTo>
                <a:lnTo>
                  <a:pt x="2460817" y="2460817"/>
                </a:lnTo>
                <a:lnTo>
                  <a:pt x="0" y="2460817"/>
                </a:lnTo>
                <a:lnTo>
                  <a:pt x="0" y="0"/>
                </a:lnTo>
                <a:close/>
              </a:path>
            </a:pathLst>
          </a:custGeom>
          <a:blipFill>
            <a:blip r:embed="rId7"/>
            <a:stretch>
              <a:fillRect/>
            </a:stretch>
          </a:blipFill>
        </p:spPr>
      </p:sp>
      <p:sp>
        <p:nvSpPr>
          <p:cNvPr id="12" name="TextBox 12"/>
          <p:cNvSpPr txBox="1"/>
          <p:nvPr/>
        </p:nvSpPr>
        <p:spPr>
          <a:xfrm>
            <a:off x="2161477" y="6737767"/>
            <a:ext cx="5976733" cy="280525"/>
          </a:xfrm>
          <a:prstGeom prst="rect">
            <a:avLst/>
          </a:prstGeom>
        </p:spPr>
        <p:txBody>
          <a:bodyPr lIns="0" tIns="0" rIns="0" bIns="0" rtlCol="0" anchor="t">
            <a:spAutoFit/>
          </a:bodyPr>
          <a:lstStyle/>
          <a:p>
            <a:pPr marL="0" marR="0" lvl="0" indent="0" algn="ctr" defTabSz="914400" rtl="0" eaLnBrk="1" fontAlgn="auto" latinLnBrk="0" hangingPunct="1">
              <a:lnSpc>
                <a:spcPts val="2455"/>
              </a:lnSpc>
              <a:spcBef>
                <a:spcPct val="0"/>
              </a:spcBef>
              <a:spcAft>
                <a:spcPts val="0"/>
              </a:spcAft>
              <a:buClrTx/>
              <a:buSzTx/>
              <a:buFontTx/>
              <a:buNone/>
              <a:tabLst/>
              <a:defRPr/>
            </a:pPr>
            <a:r>
              <a:rPr kumimoji="0" lang="en-US" sz="1637" b="0" i="0" u="none" strike="noStrike" kern="1200" cap="none" spc="0" normalizeH="0" baseline="0" noProof="0" dirty="0">
                <a:ln>
                  <a:noFill/>
                </a:ln>
                <a:solidFill>
                  <a:srgbClr val="001858"/>
                </a:solidFill>
                <a:effectLst/>
                <a:uLnTx/>
                <a:uFillTx/>
                <a:latin typeface="DM Sans"/>
                <a:ea typeface="DM Sans"/>
                <a:cs typeface="DM Sans"/>
                <a:sym typeface="DM Sans"/>
              </a:rPr>
              <a:t>Together we care, together we learn, together we thrive</a:t>
            </a:r>
          </a:p>
        </p:txBody>
      </p:sp>
      <p:sp>
        <p:nvSpPr>
          <p:cNvPr id="13" name="TextBox 13"/>
          <p:cNvSpPr txBox="1"/>
          <p:nvPr/>
        </p:nvSpPr>
        <p:spPr>
          <a:xfrm>
            <a:off x="5636854" y="1235008"/>
            <a:ext cx="5976733" cy="385300"/>
          </a:xfrm>
          <a:prstGeom prst="rect">
            <a:avLst/>
          </a:prstGeom>
        </p:spPr>
        <p:txBody>
          <a:bodyPr lIns="0" tIns="0" rIns="0" bIns="0" rtlCol="0" anchor="t">
            <a:spAutoFit/>
          </a:bodyPr>
          <a:lstStyle/>
          <a:p>
            <a:pPr marL="0" marR="0" lvl="0" indent="0" algn="ctr" defTabSz="914400" rtl="0" eaLnBrk="1" fontAlgn="auto" latinLnBrk="0" hangingPunct="1">
              <a:lnSpc>
                <a:spcPts val="3205"/>
              </a:lnSpc>
              <a:spcBef>
                <a:spcPct val="0"/>
              </a:spcBef>
              <a:spcAft>
                <a:spcPts val="0"/>
              </a:spcAft>
              <a:buClrTx/>
              <a:buSzTx/>
              <a:buFontTx/>
              <a:buNone/>
              <a:tabLst/>
              <a:defRPr/>
            </a:pPr>
            <a:r>
              <a:rPr kumimoji="0" lang="en-US" sz="2137" b="0" i="0" u="none" strike="noStrike" kern="1200" cap="none" spc="0" normalizeH="0" baseline="0" noProof="0" dirty="0">
                <a:ln>
                  <a:noFill/>
                </a:ln>
                <a:solidFill>
                  <a:srgbClr val="001858"/>
                </a:solidFill>
                <a:effectLst/>
                <a:uLnTx/>
                <a:uFillTx/>
                <a:latin typeface="DM Sans"/>
                <a:ea typeface="DM Sans"/>
                <a:cs typeface="DM Sans"/>
                <a:sym typeface="DM Sans"/>
              </a:rPr>
              <a:t>Family Wellbeing Evening </a:t>
            </a:r>
          </a:p>
        </p:txBody>
      </p:sp>
      <p:sp>
        <p:nvSpPr>
          <p:cNvPr id="14" name="Freeform 4"/>
          <p:cNvSpPr/>
          <p:nvPr/>
        </p:nvSpPr>
        <p:spPr>
          <a:xfrm>
            <a:off x="5202899" y="5338162"/>
            <a:ext cx="3233459" cy="1351084"/>
          </a:xfrm>
          <a:custGeom>
            <a:avLst/>
            <a:gdLst/>
            <a:ahLst/>
            <a:cxnLst/>
            <a:rect l="l" t="t" r="r" b="b"/>
            <a:pathLst>
              <a:path w="6607232" h="3559646">
                <a:moveTo>
                  <a:pt x="0" y="0"/>
                </a:moveTo>
                <a:lnTo>
                  <a:pt x="6607232" y="0"/>
                </a:lnTo>
                <a:lnTo>
                  <a:pt x="6607232" y="3559646"/>
                </a:lnTo>
                <a:lnTo>
                  <a:pt x="0" y="3559646"/>
                </a:lnTo>
                <a:lnTo>
                  <a:pt x="0" y="0"/>
                </a:lnTo>
                <a:close/>
              </a:path>
            </a:pathLst>
          </a:custGeom>
          <a:blipFill>
            <a:blip r:embed="rId8"/>
            <a:stretch>
              <a:fillRect/>
            </a:stretch>
          </a:blipFill>
        </p:spPr>
      </p:sp>
      <p:pic>
        <p:nvPicPr>
          <p:cNvPr id="16" name="Picture 15"/>
          <p:cNvPicPr>
            <a:picLocks noChangeAspect="1"/>
          </p:cNvPicPr>
          <p:nvPr/>
        </p:nvPicPr>
        <p:blipFill>
          <a:blip r:embed="rId9"/>
          <a:stretch>
            <a:fillRect/>
          </a:stretch>
        </p:blipFill>
        <p:spPr>
          <a:xfrm>
            <a:off x="3248136" y="1588452"/>
            <a:ext cx="3558850" cy="34554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347977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77816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7F4F2"/>
        </a:solidFill>
        <a:effectLst/>
      </p:bgPr>
    </p:bg>
    <p:spTree>
      <p:nvGrpSpPr>
        <p:cNvPr id="1" name=""/>
        <p:cNvGrpSpPr/>
        <p:nvPr/>
      </p:nvGrpSpPr>
      <p:grpSpPr>
        <a:xfrm>
          <a:off x="0" y="0"/>
          <a:ext cx="0" cy="0"/>
          <a:chOff x="0" y="0"/>
          <a:chExt cx="0" cy="0"/>
        </a:xfrm>
      </p:grpSpPr>
      <p:sp>
        <p:nvSpPr>
          <p:cNvPr id="2" name="Freeform 2"/>
          <p:cNvSpPr/>
          <p:nvPr/>
        </p:nvSpPr>
        <p:spPr>
          <a:xfrm rot="-2699999">
            <a:off x="-2123917" y="-2162833"/>
            <a:ext cx="4895948" cy="4430833"/>
          </a:xfrm>
          <a:custGeom>
            <a:avLst/>
            <a:gdLst/>
            <a:ahLst/>
            <a:cxnLst/>
            <a:rect l="l" t="t" r="r" b="b"/>
            <a:pathLst>
              <a:path w="4895948" h="4430833">
                <a:moveTo>
                  <a:pt x="0" y="0"/>
                </a:moveTo>
                <a:lnTo>
                  <a:pt x="4895947" y="0"/>
                </a:lnTo>
                <a:lnTo>
                  <a:pt x="4895947" y="4430833"/>
                </a:lnTo>
                <a:lnTo>
                  <a:pt x="0" y="443083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8815706" y="177985"/>
            <a:ext cx="1377884" cy="1316056"/>
          </a:xfrm>
          <a:custGeom>
            <a:avLst/>
            <a:gdLst/>
            <a:ahLst/>
            <a:cxnLst/>
            <a:rect l="l" t="t" r="r" b="b"/>
            <a:pathLst>
              <a:path w="1377884" h="1316056">
                <a:moveTo>
                  <a:pt x="0" y="0"/>
                </a:moveTo>
                <a:lnTo>
                  <a:pt x="1377884" y="0"/>
                </a:lnTo>
                <a:lnTo>
                  <a:pt x="1377884" y="1316057"/>
                </a:lnTo>
                <a:lnTo>
                  <a:pt x="0" y="1316057"/>
                </a:lnTo>
                <a:lnTo>
                  <a:pt x="0" y="0"/>
                </a:lnTo>
                <a:close/>
              </a:path>
            </a:pathLst>
          </a:custGeom>
          <a:blipFill>
            <a:blip r:embed="rId4"/>
            <a:stretch>
              <a:fillRect/>
            </a:stretch>
          </a:blipFill>
        </p:spPr>
      </p:sp>
      <p:sp>
        <p:nvSpPr>
          <p:cNvPr id="4" name="Freeform 4"/>
          <p:cNvSpPr/>
          <p:nvPr/>
        </p:nvSpPr>
        <p:spPr>
          <a:xfrm>
            <a:off x="2208474" y="-531908"/>
            <a:ext cx="6607232" cy="2428396"/>
          </a:xfrm>
          <a:custGeom>
            <a:avLst/>
            <a:gdLst/>
            <a:ahLst/>
            <a:cxnLst/>
            <a:rect l="l" t="t" r="r" b="b"/>
            <a:pathLst>
              <a:path w="6607232" h="3559646">
                <a:moveTo>
                  <a:pt x="0" y="0"/>
                </a:moveTo>
                <a:lnTo>
                  <a:pt x="6607232" y="0"/>
                </a:lnTo>
                <a:lnTo>
                  <a:pt x="6607232" y="3559646"/>
                </a:lnTo>
                <a:lnTo>
                  <a:pt x="0" y="3559646"/>
                </a:lnTo>
                <a:lnTo>
                  <a:pt x="0" y="0"/>
                </a:lnTo>
                <a:close/>
              </a:path>
            </a:pathLst>
          </a:custGeom>
          <a:blipFill>
            <a:blip r:embed="rId5"/>
            <a:stretch>
              <a:fillRect/>
            </a:stretch>
          </a:blipFill>
        </p:spPr>
      </p:sp>
      <p:sp>
        <p:nvSpPr>
          <p:cNvPr id="6" name="Freeform 6"/>
          <p:cNvSpPr/>
          <p:nvPr/>
        </p:nvSpPr>
        <p:spPr>
          <a:xfrm rot="210769">
            <a:off x="326337" y="291773"/>
            <a:ext cx="2581610" cy="3076647"/>
          </a:xfrm>
          <a:custGeom>
            <a:avLst/>
            <a:gdLst/>
            <a:ahLst/>
            <a:cxnLst/>
            <a:rect l="l" t="t" r="r" b="b"/>
            <a:pathLst>
              <a:path w="2581610" h="2766011">
                <a:moveTo>
                  <a:pt x="0" y="0"/>
                </a:moveTo>
                <a:lnTo>
                  <a:pt x="2581610" y="0"/>
                </a:lnTo>
                <a:lnTo>
                  <a:pt x="2581610" y="2766011"/>
                </a:lnTo>
                <a:lnTo>
                  <a:pt x="0" y="2766011"/>
                </a:lnTo>
                <a:lnTo>
                  <a:pt x="0" y="0"/>
                </a:lnTo>
                <a:close/>
              </a:path>
            </a:pathLst>
          </a:custGeom>
          <a:blipFill>
            <a:blip r:embed="rId6">
              <a:extLst>
                <a:ext uri="{96DAC541-7B7A-43D3-8B79-37D633B846F1}">
                  <asvg:svgBlip xmlns="" xmlns:asvg="http://schemas.microsoft.com/office/drawing/2016/SVG/main" r:embed="rId8"/>
                </a:ext>
              </a:extLst>
            </a:blip>
            <a:stretch>
              <a:fillRect/>
            </a:stretch>
          </a:blipFill>
        </p:spPr>
      </p:sp>
      <p:sp>
        <p:nvSpPr>
          <p:cNvPr id="8" name="Freeform 8"/>
          <p:cNvSpPr/>
          <p:nvPr/>
        </p:nvSpPr>
        <p:spPr>
          <a:xfrm>
            <a:off x="3293013" y="1644650"/>
            <a:ext cx="5522693" cy="5715000"/>
          </a:xfrm>
          <a:custGeom>
            <a:avLst/>
            <a:gdLst/>
            <a:ahLst/>
            <a:cxnLst/>
            <a:rect l="l" t="t" r="r" b="b"/>
            <a:pathLst>
              <a:path w="4117807" h="4922208">
                <a:moveTo>
                  <a:pt x="0" y="0"/>
                </a:moveTo>
                <a:lnTo>
                  <a:pt x="4117806" y="0"/>
                </a:lnTo>
                <a:lnTo>
                  <a:pt x="4117806" y="4922208"/>
                </a:lnTo>
                <a:lnTo>
                  <a:pt x="0" y="4922208"/>
                </a:lnTo>
                <a:lnTo>
                  <a:pt x="0" y="0"/>
                </a:lnTo>
                <a:close/>
              </a:path>
            </a:pathLst>
          </a:custGeom>
          <a:blipFill>
            <a:blip r:embed="rId9"/>
            <a:stretch>
              <a:fillRect r="-4527"/>
            </a:stretch>
          </a:blipFill>
        </p:spPr>
      </p:sp>
      <p:sp>
        <p:nvSpPr>
          <p:cNvPr id="9" name="TextBox 9"/>
          <p:cNvSpPr txBox="1"/>
          <p:nvPr/>
        </p:nvSpPr>
        <p:spPr>
          <a:xfrm rot="228045">
            <a:off x="425369" y="593221"/>
            <a:ext cx="2805085" cy="2513509"/>
          </a:xfrm>
          <a:prstGeom prst="rect">
            <a:avLst/>
          </a:prstGeom>
        </p:spPr>
        <p:txBody>
          <a:bodyPr lIns="0" tIns="0" rIns="0" bIns="0" rtlCol="0" anchor="t">
            <a:spAutoFit/>
          </a:bodyPr>
          <a:lstStyle/>
          <a:p>
            <a:pPr marL="0" marR="0" lvl="0" indent="0" algn="l" defTabSz="914400" rtl="0" eaLnBrk="1" fontAlgn="auto" latinLnBrk="0" hangingPunct="1">
              <a:lnSpc>
                <a:spcPts val="2755"/>
              </a:lnSpc>
              <a:spcBef>
                <a:spcPts val="0"/>
              </a:spcBef>
              <a:spcAft>
                <a:spcPts val="0"/>
              </a:spcAft>
              <a:buClrTx/>
              <a:buSzTx/>
              <a:buFontTx/>
              <a:buNone/>
              <a:tabLst/>
              <a:defRPr/>
            </a:pPr>
            <a:r>
              <a:rPr kumimoji="0" lang="en-US" sz="1837" b="0" i="0" u="none" strike="noStrike" kern="1200" cap="none" spc="0" normalizeH="0" baseline="0" noProof="0" dirty="0">
                <a:ln>
                  <a:noFill/>
                </a:ln>
                <a:solidFill>
                  <a:srgbClr val="001858"/>
                </a:solidFill>
                <a:effectLst/>
                <a:uLnTx/>
                <a:uFillTx/>
                <a:latin typeface="DM Sans"/>
                <a:ea typeface="DM Sans"/>
                <a:cs typeface="DM Sans"/>
                <a:sym typeface="DM Sans"/>
              </a:rPr>
              <a:t>Although </a:t>
            </a:r>
            <a:r>
              <a:rPr kumimoji="0" lang="en-US" sz="1837" b="0" i="0" u="none" strike="noStrike" kern="1200" cap="none" spc="0" normalizeH="0" baseline="0" noProof="0" dirty="0" smtClean="0">
                <a:ln>
                  <a:noFill/>
                </a:ln>
                <a:solidFill>
                  <a:srgbClr val="001858"/>
                </a:solidFill>
                <a:effectLst/>
                <a:uLnTx/>
                <a:uFillTx/>
                <a:latin typeface="DM Sans"/>
                <a:ea typeface="DM Sans"/>
                <a:cs typeface="DM Sans"/>
                <a:sym typeface="DM Sans"/>
              </a:rPr>
              <a:t>improving overall,</a:t>
            </a:r>
            <a:endParaRPr kumimoji="0" lang="en-US" sz="1837" b="0" i="0" u="none" strike="noStrike" kern="1200" cap="none" spc="0" normalizeH="0" baseline="0" noProof="0" dirty="0">
              <a:ln>
                <a:noFill/>
              </a:ln>
              <a:solidFill>
                <a:srgbClr val="001858"/>
              </a:solidFill>
              <a:effectLst/>
              <a:uLnTx/>
              <a:uFillTx/>
              <a:latin typeface="DM Sans"/>
              <a:ea typeface="DM Sans"/>
              <a:cs typeface="DM Sans"/>
              <a:sym typeface="DM Sans"/>
            </a:endParaRPr>
          </a:p>
          <a:p>
            <a:pPr marL="0" marR="0" lvl="0" indent="0" algn="l" defTabSz="914400" rtl="0" eaLnBrk="1" fontAlgn="auto" latinLnBrk="0" hangingPunct="1">
              <a:lnSpc>
                <a:spcPts val="2755"/>
              </a:lnSpc>
              <a:spcBef>
                <a:spcPts val="0"/>
              </a:spcBef>
              <a:spcAft>
                <a:spcPts val="0"/>
              </a:spcAft>
              <a:buClrTx/>
              <a:buSzTx/>
              <a:buFontTx/>
              <a:buNone/>
              <a:tabLst/>
              <a:defRPr/>
            </a:pPr>
            <a:r>
              <a:rPr kumimoji="0" lang="en-US" sz="1837" b="0" i="0" u="none" strike="noStrike" kern="1200" cap="none" spc="0" normalizeH="0" baseline="0" noProof="0" dirty="0">
                <a:ln>
                  <a:noFill/>
                </a:ln>
                <a:solidFill>
                  <a:srgbClr val="001858"/>
                </a:solidFill>
                <a:effectLst/>
                <a:uLnTx/>
                <a:uFillTx/>
                <a:latin typeface="DM Sans"/>
                <a:ea typeface="DM Sans"/>
                <a:cs typeface="DM Sans"/>
                <a:sym typeface="DM Sans"/>
              </a:rPr>
              <a:t>some areas of mental </a:t>
            </a:r>
          </a:p>
          <a:p>
            <a:pPr marL="0" marR="0" lvl="0" indent="0" algn="l" defTabSz="914400" rtl="0" eaLnBrk="1" fontAlgn="auto" latinLnBrk="0" hangingPunct="1">
              <a:lnSpc>
                <a:spcPts val="2755"/>
              </a:lnSpc>
              <a:spcBef>
                <a:spcPts val="0"/>
              </a:spcBef>
              <a:spcAft>
                <a:spcPts val="0"/>
              </a:spcAft>
              <a:buClrTx/>
              <a:buSzTx/>
              <a:buFontTx/>
              <a:buNone/>
              <a:tabLst/>
              <a:defRPr/>
            </a:pPr>
            <a:r>
              <a:rPr kumimoji="0" lang="en-US" sz="1837" b="0" i="0" u="none" strike="noStrike" kern="1200" cap="none" spc="0" normalizeH="0" baseline="0" noProof="0" dirty="0">
                <a:ln>
                  <a:noFill/>
                </a:ln>
                <a:solidFill>
                  <a:srgbClr val="001858"/>
                </a:solidFill>
                <a:effectLst/>
                <a:uLnTx/>
                <a:uFillTx/>
                <a:latin typeface="DM Sans"/>
                <a:ea typeface="DM Sans"/>
                <a:cs typeface="DM Sans"/>
                <a:sym typeface="DM Sans"/>
              </a:rPr>
              <a:t>health and wellbeing</a:t>
            </a:r>
          </a:p>
          <a:p>
            <a:pPr marL="0" marR="0" lvl="0" indent="0" algn="l" defTabSz="914400" rtl="0" eaLnBrk="1" fontAlgn="auto" latinLnBrk="0" hangingPunct="1">
              <a:lnSpc>
                <a:spcPts val="2755"/>
              </a:lnSpc>
              <a:spcBef>
                <a:spcPts val="0"/>
              </a:spcBef>
              <a:spcAft>
                <a:spcPts val="0"/>
              </a:spcAft>
              <a:buClrTx/>
              <a:buSzTx/>
              <a:buFontTx/>
              <a:buNone/>
              <a:tabLst/>
              <a:defRPr/>
            </a:pPr>
            <a:r>
              <a:rPr kumimoji="0" lang="en-US" sz="1837" b="0" i="0" u="none" strike="noStrike" kern="1200" cap="none" spc="0" normalizeH="0" baseline="0" noProof="0" dirty="0">
                <a:ln>
                  <a:noFill/>
                </a:ln>
                <a:solidFill>
                  <a:srgbClr val="001858"/>
                </a:solidFill>
                <a:effectLst/>
                <a:uLnTx/>
                <a:uFillTx/>
                <a:latin typeface="DM Sans"/>
                <a:ea typeface="DM Sans"/>
                <a:cs typeface="DM Sans"/>
                <a:sym typeface="DM Sans"/>
              </a:rPr>
              <a:t>have continued to </a:t>
            </a:r>
          </a:p>
          <a:p>
            <a:pPr marL="0" marR="0" lvl="0" indent="0" algn="l" defTabSz="914400" rtl="0" eaLnBrk="1" fontAlgn="auto" latinLnBrk="0" hangingPunct="1">
              <a:lnSpc>
                <a:spcPts val="2755"/>
              </a:lnSpc>
              <a:spcBef>
                <a:spcPts val="0"/>
              </a:spcBef>
              <a:spcAft>
                <a:spcPts val="0"/>
              </a:spcAft>
              <a:buClrTx/>
              <a:buSzTx/>
              <a:buFontTx/>
              <a:buNone/>
              <a:tabLst/>
              <a:defRPr/>
            </a:pPr>
            <a:r>
              <a:rPr kumimoji="0" lang="en-US" sz="1837" b="0" i="0" u="none" strike="noStrike" kern="1200" cap="none" spc="0" normalizeH="0" baseline="0" noProof="0" dirty="0">
                <a:ln>
                  <a:noFill/>
                </a:ln>
                <a:solidFill>
                  <a:srgbClr val="001858"/>
                </a:solidFill>
                <a:effectLst/>
                <a:uLnTx/>
                <a:uFillTx/>
                <a:latin typeface="DM Sans"/>
                <a:ea typeface="DM Sans"/>
                <a:cs typeface="DM Sans"/>
                <a:sym typeface="DM Sans"/>
              </a:rPr>
              <a:t>receive the lowest </a:t>
            </a:r>
          </a:p>
          <a:p>
            <a:pPr marL="0" marR="0" lvl="0" indent="0" algn="l" defTabSz="914400" rtl="0" eaLnBrk="1" fontAlgn="auto" latinLnBrk="0" hangingPunct="1">
              <a:lnSpc>
                <a:spcPts val="2755"/>
              </a:lnSpc>
              <a:spcBef>
                <a:spcPct val="0"/>
              </a:spcBef>
              <a:spcAft>
                <a:spcPts val="0"/>
              </a:spcAft>
              <a:buClrTx/>
              <a:buSzTx/>
              <a:buFontTx/>
              <a:buNone/>
              <a:tabLst/>
              <a:defRPr/>
            </a:pPr>
            <a:r>
              <a:rPr lang="en-US" sz="1837" dirty="0">
                <a:solidFill>
                  <a:srgbClr val="001858"/>
                </a:solidFill>
                <a:latin typeface="DM Sans"/>
                <a:ea typeface="DM Sans"/>
                <a:cs typeface="DM Sans"/>
                <a:sym typeface="DM Sans"/>
              </a:rPr>
              <a:t>s</a:t>
            </a:r>
            <a:r>
              <a:rPr kumimoji="0" lang="en-US" sz="1837" b="0" i="0" u="none" strike="noStrike" kern="1200" cap="none" spc="0" normalizeH="0" baseline="0" noProof="0" dirty="0" smtClean="0">
                <a:ln>
                  <a:noFill/>
                </a:ln>
                <a:solidFill>
                  <a:srgbClr val="001858"/>
                </a:solidFill>
                <a:effectLst/>
                <a:uLnTx/>
                <a:uFillTx/>
                <a:latin typeface="DM Sans"/>
                <a:ea typeface="DM Sans"/>
                <a:cs typeface="DM Sans"/>
                <a:sym typeface="DM Sans"/>
              </a:rPr>
              <a:t>cores.</a:t>
            </a:r>
            <a:endParaRPr kumimoji="0" lang="en-US" sz="1837" b="0" i="0" u="none" strike="noStrike" kern="1200" cap="none" spc="0" normalizeH="0" baseline="0" noProof="0" dirty="0">
              <a:ln>
                <a:noFill/>
              </a:ln>
              <a:solidFill>
                <a:srgbClr val="001858"/>
              </a:solidFill>
              <a:effectLst/>
              <a:uLnTx/>
              <a:uFillTx/>
              <a:latin typeface="DM Sans"/>
              <a:ea typeface="DM Sans"/>
              <a:cs typeface="DM Sans"/>
              <a:sym typeface="DM Sans"/>
            </a:endParaRPr>
          </a:p>
        </p:txBody>
      </p:sp>
      <p:sp>
        <p:nvSpPr>
          <p:cNvPr id="12" name="TextBox 11"/>
          <p:cNvSpPr txBox="1"/>
          <p:nvPr/>
        </p:nvSpPr>
        <p:spPr>
          <a:xfrm>
            <a:off x="7513490" y="1711822"/>
            <a:ext cx="95731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a:ea typeface="+mn-ea"/>
                <a:cs typeface="+mn-cs"/>
              </a:rPr>
              <a:t>2024-25</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val 12"/>
          <p:cNvSpPr/>
          <p:nvPr/>
        </p:nvSpPr>
        <p:spPr>
          <a:xfrm>
            <a:off x="3407474" y="6164947"/>
            <a:ext cx="796226" cy="38100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4" name="Oval 13"/>
          <p:cNvSpPr/>
          <p:nvPr/>
        </p:nvSpPr>
        <p:spPr>
          <a:xfrm>
            <a:off x="3293013" y="6592198"/>
            <a:ext cx="796226" cy="381000"/>
          </a:xfrm>
          <a:prstGeom prst="ellipse">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619889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7F4F2"/>
        </a:solidFill>
        <a:effectLst/>
      </p:bgPr>
    </p:bg>
    <p:spTree>
      <p:nvGrpSpPr>
        <p:cNvPr id="1" name=""/>
        <p:cNvGrpSpPr/>
        <p:nvPr/>
      </p:nvGrpSpPr>
      <p:grpSpPr>
        <a:xfrm>
          <a:off x="0" y="0"/>
          <a:ext cx="0" cy="0"/>
          <a:chOff x="0" y="0"/>
          <a:chExt cx="0" cy="0"/>
        </a:xfrm>
      </p:grpSpPr>
      <p:sp>
        <p:nvSpPr>
          <p:cNvPr id="2" name="Freeform 2"/>
          <p:cNvSpPr/>
          <p:nvPr/>
        </p:nvSpPr>
        <p:spPr>
          <a:xfrm>
            <a:off x="7882057" y="1927164"/>
            <a:ext cx="1700513" cy="2407806"/>
          </a:xfrm>
          <a:custGeom>
            <a:avLst/>
            <a:gdLst/>
            <a:ahLst/>
            <a:cxnLst/>
            <a:rect l="l" t="t" r="r" b="b"/>
            <a:pathLst>
              <a:path w="1700513" h="2407806">
                <a:moveTo>
                  <a:pt x="0" y="0"/>
                </a:moveTo>
                <a:lnTo>
                  <a:pt x="1700513" y="0"/>
                </a:lnTo>
                <a:lnTo>
                  <a:pt x="1700513" y="2407806"/>
                </a:lnTo>
                <a:lnTo>
                  <a:pt x="0" y="2407806"/>
                </a:lnTo>
                <a:lnTo>
                  <a:pt x="0" y="0"/>
                </a:lnTo>
                <a:close/>
              </a:path>
            </a:pathLst>
          </a:custGeom>
          <a:blipFill>
            <a:blip r:embed="rId2"/>
            <a:stretch>
              <a:fillRect/>
            </a:stretch>
          </a:blipFill>
        </p:spPr>
      </p:sp>
      <p:sp>
        <p:nvSpPr>
          <p:cNvPr id="3" name="Freeform 3"/>
          <p:cNvSpPr/>
          <p:nvPr/>
        </p:nvSpPr>
        <p:spPr>
          <a:xfrm>
            <a:off x="514713" y="1875313"/>
            <a:ext cx="2752077" cy="2326756"/>
          </a:xfrm>
          <a:custGeom>
            <a:avLst/>
            <a:gdLst/>
            <a:ahLst/>
            <a:cxnLst/>
            <a:rect l="l" t="t" r="r" b="b"/>
            <a:pathLst>
              <a:path w="2752077" h="2326756">
                <a:moveTo>
                  <a:pt x="0" y="0"/>
                </a:moveTo>
                <a:lnTo>
                  <a:pt x="2752077" y="0"/>
                </a:lnTo>
                <a:lnTo>
                  <a:pt x="2752077" y="2326756"/>
                </a:lnTo>
                <a:lnTo>
                  <a:pt x="0" y="232675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a:off x="4319362" y="1739994"/>
            <a:ext cx="2053275" cy="2594976"/>
          </a:xfrm>
          <a:custGeom>
            <a:avLst/>
            <a:gdLst/>
            <a:ahLst/>
            <a:cxnLst/>
            <a:rect l="l" t="t" r="r" b="b"/>
            <a:pathLst>
              <a:path w="2053275" h="2594976">
                <a:moveTo>
                  <a:pt x="0" y="0"/>
                </a:moveTo>
                <a:lnTo>
                  <a:pt x="2053276" y="0"/>
                </a:lnTo>
                <a:lnTo>
                  <a:pt x="2053276" y="2594976"/>
                </a:lnTo>
                <a:lnTo>
                  <a:pt x="0" y="259497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TextBox 5"/>
          <p:cNvSpPr txBox="1"/>
          <p:nvPr/>
        </p:nvSpPr>
        <p:spPr>
          <a:xfrm>
            <a:off x="1225058" y="-34875"/>
            <a:ext cx="7827984" cy="1252815"/>
          </a:xfrm>
          <a:prstGeom prst="rect">
            <a:avLst/>
          </a:prstGeom>
        </p:spPr>
        <p:txBody>
          <a:bodyPr lIns="0" tIns="0" rIns="0" bIns="0" rtlCol="0" anchor="t">
            <a:spAutoFit/>
          </a:bodyPr>
          <a:lstStyle/>
          <a:p>
            <a:pPr marL="0" marR="0" lvl="0" indent="0" algn="ctr" defTabSz="914400" rtl="0" eaLnBrk="1" fontAlgn="auto" latinLnBrk="0" hangingPunct="1">
              <a:lnSpc>
                <a:spcPts val="10202"/>
              </a:lnSpc>
              <a:spcBef>
                <a:spcPts val="0"/>
              </a:spcBef>
              <a:spcAft>
                <a:spcPts val="0"/>
              </a:spcAft>
              <a:buClrTx/>
              <a:buSzTx/>
              <a:buFontTx/>
              <a:buNone/>
              <a:tabLst/>
              <a:defRPr/>
            </a:pPr>
            <a:r>
              <a:rPr kumimoji="0" lang="en-US" sz="7287" b="0" i="0" u="none" strike="noStrike" kern="1200" cap="none" spc="0" normalizeH="0" baseline="0" noProof="0">
                <a:ln>
                  <a:noFill/>
                </a:ln>
                <a:solidFill>
                  <a:srgbClr val="001858"/>
                </a:solidFill>
                <a:effectLst/>
                <a:uLnTx/>
                <a:uFillTx/>
                <a:latin typeface="DM Serif Display"/>
                <a:ea typeface="DM Serif Display"/>
                <a:cs typeface="DM Serif Display"/>
                <a:sym typeface="DM Serif Display"/>
              </a:rPr>
              <a:t>Together we care</a:t>
            </a:r>
          </a:p>
        </p:txBody>
      </p:sp>
      <p:sp>
        <p:nvSpPr>
          <p:cNvPr id="6" name="TextBox 6"/>
          <p:cNvSpPr txBox="1"/>
          <p:nvPr/>
        </p:nvSpPr>
        <p:spPr>
          <a:xfrm>
            <a:off x="932987" y="4287345"/>
            <a:ext cx="2154276" cy="455295"/>
          </a:xfrm>
          <a:prstGeom prst="rect">
            <a:avLst/>
          </a:prstGeom>
        </p:spPr>
        <p:txBody>
          <a:bodyPr lIns="0" tIns="0" rIns="0" bIns="0" rtlCol="0" anchor="t">
            <a:spAutoFit/>
          </a:bodyPr>
          <a:lstStyle/>
          <a:p>
            <a:pPr marL="0" marR="0" lvl="0" indent="0" algn="ctr" defTabSz="914400" rtl="0" eaLnBrk="1" fontAlgn="auto" latinLnBrk="0" hangingPunct="1">
              <a:lnSpc>
                <a:spcPts val="3779"/>
              </a:lnSpc>
              <a:spcBef>
                <a:spcPts val="0"/>
              </a:spcBef>
              <a:spcAft>
                <a:spcPts val="0"/>
              </a:spcAft>
              <a:buClrTx/>
              <a:buSzTx/>
              <a:buFontTx/>
              <a:buNone/>
              <a:tabLst/>
              <a:defRPr/>
            </a:pPr>
            <a:r>
              <a:rPr kumimoji="0" lang="en-US" sz="2700" b="0" i="0" u="none" strike="noStrike" kern="1200" cap="none" spc="0" normalizeH="0" baseline="0" noProof="0">
                <a:ln>
                  <a:noFill/>
                </a:ln>
                <a:solidFill>
                  <a:srgbClr val="001858"/>
                </a:solidFill>
                <a:effectLst/>
                <a:uLnTx/>
                <a:uFillTx/>
                <a:latin typeface="DM Serif Display"/>
                <a:ea typeface="DM Serif Display"/>
                <a:cs typeface="DM Serif Display"/>
                <a:sym typeface="DM Serif Display"/>
              </a:rPr>
              <a:t>Young People</a:t>
            </a:r>
          </a:p>
        </p:txBody>
      </p:sp>
      <p:sp>
        <p:nvSpPr>
          <p:cNvPr id="7" name="TextBox 7"/>
          <p:cNvSpPr txBox="1"/>
          <p:nvPr/>
        </p:nvSpPr>
        <p:spPr>
          <a:xfrm>
            <a:off x="4805542" y="4339611"/>
            <a:ext cx="1556476" cy="455295"/>
          </a:xfrm>
          <a:prstGeom prst="rect">
            <a:avLst/>
          </a:prstGeom>
        </p:spPr>
        <p:txBody>
          <a:bodyPr lIns="0" tIns="0" rIns="0" bIns="0" rtlCol="0" anchor="t">
            <a:spAutoFit/>
          </a:bodyPr>
          <a:lstStyle/>
          <a:p>
            <a:pPr marL="0" marR="0" lvl="0" indent="0" algn="ctr" defTabSz="914400" rtl="0" eaLnBrk="1" fontAlgn="auto" latinLnBrk="0" hangingPunct="1">
              <a:lnSpc>
                <a:spcPts val="3779"/>
              </a:lnSpc>
              <a:spcBef>
                <a:spcPts val="0"/>
              </a:spcBef>
              <a:spcAft>
                <a:spcPts val="0"/>
              </a:spcAft>
              <a:buClrTx/>
              <a:buSzTx/>
              <a:buFontTx/>
              <a:buNone/>
              <a:tabLst/>
              <a:defRPr/>
            </a:pPr>
            <a:r>
              <a:rPr kumimoji="0" lang="en-US" sz="2700" b="0" i="0" u="none" strike="noStrike" kern="1200" cap="none" spc="0" normalizeH="0" baseline="0" noProof="0">
                <a:ln>
                  <a:noFill/>
                </a:ln>
                <a:solidFill>
                  <a:srgbClr val="001858"/>
                </a:solidFill>
                <a:effectLst/>
                <a:uLnTx/>
                <a:uFillTx/>
                <a:latin typeface="DM Serif Display"/>
                <a:ea typeface="DM Serif Display"/>
                <a:cs typeface="DM Serif Display"/>
                <a:sym typeface="DM Serif Display"/>
              </a:rPr>
              <a:t>Staff</a:t>
            </a:r>
          </a:p>
        </p:txBody>
      </p:sp>
      <p:sp>
        <p:nvSpPr>
          <p:cNvPr id="8" name="TextBox 8"/>
          <p:cNvSpPr txBox="1"/>
          <p:nvPr/>
        </p:nvSpPr>
        <p:spPr>
          <a:xfrm>
            <a:off x="7459303" y="4366248"/>
            <a:ext cx="2314480" cy="455295"/>
          </a:xfrm>
          <a:prstGeom prst="rect">
            <a:avLst/>
          </a:prstGeom>
        </p:spPr>
        <p:txBody>
          <a:bodyPr lIns="0" tIns="0" rIns="0" bIns="0" rtlCol="0" anchor="t">
            <a:spAutoFit/>
          </a:bodyPr>
          <a:lstStyle/>
          <a:p>
            <a:pPr marL="0" marR="0" lvl="0" indent="0" algn="ctr" defTabSz="914400" rtl="0" eaLnBrk="1" fontAlgn="auto" latinLnBrk="0" hangingPunct="1">
              <a:lnSpc>
                <a:spcPts val="3779"/>
              </a:lnSpc>
              <a:spcBef>
                <a:spcPts val="0"/>
              </a:spcBef>
              <a:spcAft>
                <a:spcPts val="0"/>
              </a:spcAft>
              <a:buClrTx/>
              <a:buSzTx/>
              <a:buFontTx/>
              <a:buNone/>
              <a:tabLst/>
              <a:defRPr/>
            </a:pPr>
            <a:r>
              <a:rPr kumimoji="0" lang="en-US" sz="2700" b="0" i="0" u="none" strike="noStrike" kern="1200" cap="none" spc="0" normalizeH="0" baseline="0" noProof="0">
                <a:ln>
                  <a:noFill/>
                </a:ln>
                <a:solidFill>
                  <a:srgbClr val="001858"/>
                </a:solidFill>
                <a:effectLst/>
                <a:uLnTx/>
                <a:uFillTx/>
                <a:latin typeface="DM Serif Display"/>
                <a:ea typeface="DM Serif Display"/>
                <a:cs typeface="DM Serif Display"/>
                <a:sym typeface="DM Serif Display"/>
              </a:rPr>
              <a:t>Parents/Carers</a:t>
            </a:r>
          </a:p>
        </p:txBody>
      </p:sp>
      <p:sp>
        <p:nvSpPr>
          <p:cNvPr id="9" name="TextBox 9"/>
          <p:cNvSpPr txBox="1"/>
          <p:nvPr/>
        </p:nvSpPr>
        <p:spPr>
          <a:xfrm>
            <a:off x="214591" y="4942665"/>
            <a:ext cx="3815354" cy="1758950"/>
          </a:xfrm>
          <a:prstGeom prst="rect">
            <a:avLst/>
          </a:prstGeom>
        </p:spPr>
        <p:txBody>
          <a:bodyPr lIns="0" tIns="0" rIns="0" bIns="0" rtlCol="0" anchor="t">
            <a:spAutoFit/>
          </a:bodyPr>
          <a:lstStyle/>
          <a:p>
            <a:pPr marL="431801" marR="0" lvl="1" indent="-215900" algn="l" defTabSz="914400" rtl="0" eaLnBrk="1" fontAlgn="auto" latinLnBrk="0" hangingPunct="1">
              <a:lnSpc>
                <a:spcPts val="2800"/>
              </a:lnSpc>
              <a:spcBef>
                <a:spcPts val="0"/>
              </a:spcBef>
              <a:spcAft>
                <a:spcPts val="0"/>
              </a:spcAft>
              <a:buClrTx/>
              <a:buSzTx/>
              <a:buFont typeface="Arial"/>
              <a:buChar char="•"/>
              <a:tabLst/>
              <a:defRPr/>
            </a:pPr>
            <a:r>
              <a:rPr kumimoji="0" lang="en-US" sz="2000" b="0" i="0" u="none" strike="noStrike" kern="1200" cap="none" spc="0" normalizeH="0" baseline="0" noProof="0">
                <a:ln>
                  <a:noFill/>
                </a:ln>
                <a:solidFill>
                  <a:srgbClr val="001858"/>
                </a:solidFill>
                <a:effectLst/>
                <a:uLnTx/>
                <a:uFillTx/>
                <a:latin typeface="DM Serif Display"/>
                <a:ea typeface="DM Serif Display"/>
                <a:cs typeface="DM Serif Display"/>
                <a:sym typeface="DM Serif Display"/>
              </a:rPr>
              <a:t>S5/6 Wellbeing Ambassadors</a:t>
            </a:r>
          </a:p>
          <a:p>
            <a:pPr marL="431801" marR="0" lvl="1" indent="-215900" algn="l" defTabSz="914400" rtl="0" eaLnBrk="1" fontAlgn="auto" latinLnBrk="0" hangingPunct="1">
              <a:lnSpc>
                <a:spcPts val="2800"/>
              </a:lnSpc>
              <a:spcBef>
                <a:spcPts val="0"/>
              </a:spcBef>
              <a:spcAft>
                <a:spcPts val="0"/>
              </a:spcAft>
              <a:buClrTx/>
              <a:buSzTx/>
              <a:buFont typeface="Arial"/>
              <a:buChar char="•"/>
              <a:tabLst/>
              <a:defRPr/>
            </a:pPr>
            <a:r>
              <a:rPr kumimoji="0" lang="en-US" sz="2000" b="0" i="0" u="none" strike="noStrike" kern="1200" cap="none" spc="0" normalizeH="0" baseline="0" noProof="0">
                <a:ln>
                  <a:noFill/>
                </a:ln>
                <a:solidFill>
                  <a:srgbClr val="001858"/>
                </a:solidFill>
                <a:effectLst/>
                <a:uLnTx/>
                <a:uFillTx/>
                <a:latin typeface="DM Serif Display"/>
                <a:ea typeface="DM Serif Display"/>
                <a:cs typeface="DM Serif Display"/>
                <a:sym typeface="DM Serif Display"/>
              </a:rPr>
              <a:t>All staff </a:t>
            </a:r>
          </a:p>
          <a:p>
            <a:pPr marL="431801" marR="0" lvl="1" indent="-215900" algn="l" defTabSz="914400" rtl="0" eaLnBrk="1" fontAlgn="auto" latinLnBrk="0" hangingPunct="1">
              <a:lnSpc>
                <a:spcPts val="2800"/>
              </a:lnSpc>
              <a:spcBef>
                <a:spcPts val="0"/>
              </a:spcBef>
              <a:spcAft>
                <a:spcPts val="0"/>
              </a:spcAft>
              <a:buClrTx/>
              <a:buSzTx/>
              <a:buFont typeface="Arial"/>
              <a:buChar char="•"/>
              <a:tabLst/>
              <a:defRPr/>
            </a:pPr>
            <a:r>
              <a:rPr kumimoji="0" lang="en-US" sz="2000" b="0" i="0" u="none" strike="noStrike" kern="1200" cap="none" spc="0" normalizeH="0" baseline="0" noProof="0">
                <a:ln>
                  <a:noFill/>
                </a:ln>
                <a:solidFill>
                  <a:srgbClr val="001858"/>
                </a:solidFill>
                <a:effectLst/>
                <a:uLnTx/>
                <a:uFillTx/>
                <a:latin typeface="DM Serif Display"/>
                <a:ea typeface="DM Serif Display"/>
                <a:cs typeface="DM Serif Display"/>
                <a:sym typeface="DM Serif Display"/>
              </a:rPr>
              <a:t>Lifelink counselling </a:t>
            </a:r>
          </a:p>
          <a:p>
            <a:pPr marL="431801" marR="0" lvl="1" indent="-215900" algn="l" defTabSz="914400" rtl="0" eaLnBrk="1" fontAlgn="auto" latinLnBrk="0" hangingPunct="1">
              <a:lnSpc>
                <a:spcPts val="2800"/>
              </a:lnSpc>
              <a:spcBef>
                <a:spcPts val="0"/>
              </a:spcBef>
              <a:spcAft>
                <a:spcPts val="0"/>
              </a:spcAft>
              <a:buClrTx/>
              <a:buSzTx/>
              <a:buFont typeface="Arial"/>
              <a:buChar char="•"/>
              <a:tabLst/>
              <a:defRPr/>
            </a:pPr>
            <a:r>
              <a:rPr kumimoji="0" lang="en-US" sz="2000" b="0" i="0" u="none" strike="noStrike" kern="1200" cap="none" spc="0" normalizeH="0" baseline="0" noProof="0">
                <a:ln>
                  <a:noFill/>
                </a:ln>
                <a:solidFill>
                  <a:srgbClr val="001858"/>
                </a:solidFill>
                <a:effectLst/>
                <a:uLnTx/>
                <a:uFillTx/>
                <a:latin typeface="DM Serif Display"/>
                <a:ea typeface="DM Serif Display"/>
                <a:cs typeface="DM Serif Display"/>
                <a:sym typeface="DM Serif Display"/>
              </a:rPr>
              <a:t>Tracking Wellbeing</a:t>
            </a:r>
          </a:p>
          <a:p>
            <a:pPr marL="431801" marR="0" lvl="1" indent="-215900" algn="l" defTabSz="914400" rtl="0" eaLnBrk="1" fontAlgn="auto" latinLnBrk="0" hangingPunct="1">
              <a:lnSpc>
                <a:spcPts val="2800"/>
              </a:lnSpc>
              <a:spcBef>
                <a:spcPts val="0"/>
              </a:spcBef>
              <a:spcAft>
                <a:spcPts val="0"/>
              </a:spcAft>
              <a:buClrTx/>
              <a:buSzTx/>
              <a:buFont typeface="Arial"/>
              <a:buChar char="•"/>
              <a:tabLst/>
              <a:defRPr/>
            </a:pPr>
            <a:r>
              <a:rPr kumimoji="0" lang="en-US" sz="2000" b="0" i="0" u="none" strike="noStrike" kern="1200" cap="none" spc="0" normalizeH="0" baseline="0" noProof="0">
                <a:ln>
                  <a:noFill/>
                </a:ln>
                <a:solidFill>
                  <a:srgbClr val="001858"/>
                </a:solidFill>
                <a:effectLst/>
                <a:uLnTx/>
                <a:uFillTx/>
                <a:latin typeface="DM Serif Display"/>
                <a:ea typeface="DM Serif Display"/>
                <a:cs typeface="DM Serif Display"/>
                <a:sym typeface="DM Serif Display"/>
              </a:rPr>
              <a:t>SHINE survey</a:t>
            </a:r>
          </a:p>
        </p:txBody>
      </p:sp>
      <p:sp>
        <p:nvSpPr>
          <p:cNvPr id="10" name="TextBox 10"/>
          <p:cNvSpPr txBox="1"/>
          <p:nvPr/>
        </p:nvSpPr>
        <p:spPr>
          <a:xfrm>
            <a:off x="4029945" y="4945368"/>
            <a:ext cx="3815354" cy="1758950"/>
          </a:xfrm>
          <a:prstGeom prst="rect">
            <a:avLst/>
          </a:prstGeom>
        </p:spPr>
        <p:txBody>
          <a:bodyPr lIns="0" tIns="0" rIns="0" bIns="0" rtlCol="0" anchor="t">
            <a:spAutoFit/>
          </a:bodyPr>
          <a:lstStyle/>
          <a:p>
            <a:pPr marL="431801" marR="0" lvl="1" indent="-215900" algn="l" defTabSz="914400" rtl="0" eaLnBrk="1" fontAlgn="auto" latinLnBrk="0" hangingPunct="1">
              <a:lnSpc>
                <a:spcPts val="2800"/>
              </a:lnSpc>
              <a:spcBef>
                <a:spcPts val="0"/>
              </a:spcBef>
              <a:spcAft>
                <a:spcPts val="0"/>
              </a:spcAft>
              <a:buClrTx/>
              <a:buSzTx/>
              <a:buFont typeface="Arial"/>
              <a:buChar char="•"/>
              <a:tabLst/>
              <a:defRPr/>
            </a:pPr>
            <a:r>
              <a:rPr kumimoji="0" lang="en-US" sz="2000" b="0" i="0" u="none" strike="noStrike" kern="1200" cap="none" spc="0" normalizeH="0" baseline="0" noProof="0">
                <a:ln>
                  <a:noFill/>
                </a:ln>
                <a:solidFill>
                  <a:srgbClr val="001858"/>
                </a:solidFill>
                <a:effectLst/>
                <a:uLnTx/>
                <a:uFillTx/>
                <a:latin typeface="DM Serif Display"/>
                <a:ea typeface="DM Serif Display"/>
                <a:cs typeface="DM Serif Display"/>
                <a:sym typeface="DM Serif Display"/>
              </a:rPr>
              <a:t>SCQF Mental Health </a:t>
            </a:r>
          </a:p>
          <a:p>
            <a:pPr marL="0" marR="0" lvl="0" indent="0" algn="l" defTabSz="914400" rtl="0" eaLnBrk="1" fontAlgn="auto" latinLnBrk="0" hangingPunct="1">
              <a:lnSpc>
                <a:spcPts val="2800"/>
              </a:lnSpc>
              <a:spcBef>
                <a:spcPts val="0"/>
              </a:spcBef>
              <a:spcAft>
                <a:spcPts val="0"/>
              </a:spcAft>
              <a:buClrTx/>
              <a:buSzTx/>
              <a:buFontTx/>
              <a:buNone/>
              <a:tabLst/>
              <a:defRPr/>
            </a:pPr>
            <a:r>
              <a:rPr kumimoji="0" lang="en-US" sz="2000" b="0" i="0" u="none" strike="noStrike" kern="1200" cap="none" spc="0" normalizeH="0" baseline="0" noProof="0">
                <a:ln>
                  <a:noFill/>
                </a:ln>
                <a:solidFill>
                  <a:srgbClr val="001858"/>
                </a:solidFill>
                <a:effectLst/>
                <a:uLnTx/>
                <a:uFillTx/>
                <a:latin typeface="DM Serif Display"/>
                <a:ea typeface="DM Serif Display"/>
                <a:cs typeface="DM Serif Display"/>
                <a:sym typeface="DM Serif Display"/>
              </a:rPr>
              <a:t>        First Aid</a:t>
            </a:r>
          </a:p>
          <a:p>
            <a:pPr marL="431801" marR="0" lvl="1" indent="-215900" algn="l" defTabSz="914400" rtl="0" eaLnBrk="1" fontAlgn="auto" latinLnBrk="0" hangingPunct="1">
              <a:lnSpc>
                <a:spcPts val="2800"/>
              </a:lnSpc>
              <a:spcBef>
                <a:spcPts val="0"/>
              </a:spcBef>
              <a:spcAft>
                <a:spcPts val="0"/>
              </a:spcAft>
              <a:buClrTx/>
              <a:buSzTx/>
              <a:buFont typeface="Arial"/>
              <a:buChar char="•"/>
              <a:tabLst/>
              <a:defRPr/>
            </a:pPr>
            <a:r>
              <a:rPr kumimoji="0" lang="en-US" sz="2000" b="0" i="0" u="none" strike="noStrike" kern="1200" cap="none" spc="0" normalizeH="0" baseline="0" noProof="0">
                <a:ln>
                  <a:noFill/>
                </a:ln>
                <a:solidFill>
                  <a:srgbClr val="001858"/>
                </a:solidFill>
                <a:effectLst/>
                <a:uLnTx/>
                <a:uFillTx/>
                <a:latin typeface="DM Serif Display"/>
                <a:ea typeface="DM Serif Display"/>
                <a:cs typeface="DM Serif Display"/>
                <a:sym typeface="DM Serif Display"/>
              </a:rPr>
              <a:t>CIRCLE implementation</a:t>
            </a:r>
          </a:p>
          <a:p>
            <a:pPr marL="431801" marR="0" lvl="1" indent="-215900" algn="l" defTabSz="914400" rtl="0" eaLnBrk="1" fontAlgn="auto" latinLnBrk="0" hangingPunct="1">
              <a:lnSpc>
                <a:spcPts val="2800"/>
              </a:lnSpc>
              <a:spcBef>
                <a:spcPts val="0"/>
              </a:spcBef>
              <a:spcAft>
                <a:spcPts val="0"/>
              </a:spcAft>
              <a:buClrTx/>
              <a:buSzTx/>
              <a:buFont typeface="Arial"/>
              <a:buChar char="•"/>
              <a:tabLst/>
              <a:defRPr/>
            </a:pPr>
            <a:r>
              <a:rPr kumimoji="0" lang="en-US" sz="2000" b="0" i="0" u="none" strike="noStrike" kern="1200" cap="none" spc="0" normalizeH="0" baseline="0" noProof="0">
                <a:ln>
                  <a:noFill/>
                </a:ln>
                <a:solidFill>
                  <a:srgbClr val="001858"/>
                </a:solidFill>
                <a:effectLst/>
                <a:uLnTx/>
                <a:uFillTx/>
                <a:latin typeface="DM Serif Display"/>
                <a:ea typeface="DM Serif Display"/>
                <a:cs typeface="DM Serif Display"/>
                <a:sym typeface="DM Serif Display"/>
              </a:rPr>
              <a:t>The Promise</a:t>
            </a:r>
          </a:p>
          <a:p>
            <a:pPr marL="431801" marR="0" lvl="1" indent="-215900" algn="l" defTabSz="914400" rtl="0" eaLnBrk="1" fontAlgn="auto" latinLnBrk="0" hangingPunct="1">
              <a:lnSpc>
                <a:spcPts val="2800"/>
              </a:lnSpc>
              <a:spcBef>
                <a:spcPts val="0"/>
              </a:spcBef>
              <a:spcAft>
                <a:spcPts val="0"/>
              </a:spcAft>
              <a:buClrTx/>
              <a:buSzTx/>
              <a:buFont typeface="Arial"/>
              <a:buChar char="•"/>
              <a:tabLst/>
              <a:defRPr/>
            </a:pPr>
            <a:r>
              <a:rPr kumimoji="0" lang="en-US" sz="2000" b="0" i="0" u="none" strike="noStrike" kern="1200" cap="none" spc="0" normalizeH="0" baseline="0" noProof="0">
                <a:ln>
                  <a:noFill/>
                </a:ln>
                <a:solidFill>
                  <a:srgbClr val="001858"/>
                </a:solidFill>
                <a:effectLst/>
                <a:uLnTx/>
                <a:uFillTx/>
                <a:latin typeface="DM Serif Display"/>
                <a:ea typeface="DM Serif Display"/>
                <a:cs typeface="DM Serif Display"/>
                <a:sym typeface="DM Serif Display"/>
              </a:rPr>
              <a:t>Equally Safe at School</a:t>
            </a:r>
          </a:p>
        </p:txBody>
      </p:sp>
      <p:sp>
        <p:nvSpPr>
          <p:cNvPr id="11" name="TextBox 11"/>
          <p:cNvSpPr txBox="1"/>
          <p:nvPr/>
        </p:nvSpPr>
        <p:spPr>
          <a:xfrm>
            <a:off x="7251700" y="4942665"/>
            <a:ext cx="3815354" cy="2139881"/>
          </a:xfrm>
          <a:prstGeom prst="rect">
            <a:avLst/>
          </a:prstGeom>
        </p:spPr>
        <p:txBody>
          <a:bodyPr lIns="0" tIns="0" rIns="0" bIns="0" rtlCol="0" anchor="t">
            <a:spAutoFit/>
          </a:bodyPr>
          <a:lstStyle/>
          <a:p>
            <a:pPr marL="431801" marR="0" lvl="1" indent="-215900" algn="l" defTabSz="914400" rtl="0" eaLnBrk="1" fontAlgn="auto" latinLnBrk="0" hangingPunct="1">
              <a:lnSpc>
                <a:spcPts val="2800"/>
              </a:lnSpc>
              <a:spcBef>
                <a:spcPts val="0"/>
              </a:spcBef>
              <a:spcAft>
                <a:spcPts val="0"/>
              </a:spcAft>
              <a:buClrTx/>
              <a:buSzTx/>
              <a:buFont typeface="Arial"/>
              <a:buChar char="•"/>
              <a:tabLst/>
              <a:defRPr/>
            </a:pPr>
            <a:r>
              <a:rPr lang="en-US" sz="2000" dirty="0" smtClean="0">
                <a:solidFill>
                  <a:srgbClr val="001858"/>
                </a:solidFill>
                <a:latin typeface="DM Serif Display"/>
                <a:ea typeface="DM Serif Display"/>
                <a:cs typeface="DM Serif Display"/>
                <a:sym typeface="DM Serif Display"/>
              </a:rPr>
              <a:t>Pupil Support Team/SLT</a:t>
            </a:r>
            <a:endParaRPr kumimoji="0" lang="en-US" sz="2000" b="0" i="0" u="none" strike="noStrike" kern="1200" cap="none" spc="0" normalizeH="0" baseline="0" noProof="0" dirty="0" smtClean="0">
              <a:ln>
                <a:noFill/>
              </a:ln>
              <a:solidFill>
                <a:srgbClr val="001858"/>
              </a:solidFill>
              <a:effectLst/>
              <a:uLnTx/>
              <a:uFillTx/>
              <a:latin typeface="DM Serif Display"/>
              <a:ea typeface="DM Serif Display"/>
              <a:cs typeface="DM Serif Display"/>
              <a:sym typeface="DM Serif Display"/>
            </a:endParaRPr>
          </a:p>
          <a:p>
            <a:pPr marL="431801" marR="0" lvl="1" indent="-215900" algn="l" defTabSz="914400" rtl="0" eaLnBrk="1" fontAlgn="auto" latinLnBrk="0" hangingPunct="1">
              <a:lnSpc>
                <a:spcPts val="2800"/>
              </a:lnSpc>
              <a:spcBef>
                <a:spcPts val="0"/>
              </a:spcBef>
              <a:spcAft>
                <a:spcPts val="0"/>
              </a:spcAft>
              <a:buClrTx/>
              <a:buSzTx/>
              <a:buFont typeface="Arial"/>
              <a:buChar char="•"/>
              <a:tabLst/>
              <a:defRPr/>
            </a:pPr>
            <a:r>
              <a:rPr kumimoji="0" lang="en-US" sz="2000" b="0" i="0" u="none" strike="noStrike" kern="1200" cap="none" spc="0" normalizeH="0" baseline="0" noProof="0" dirty="0" smtClean="0">
                <a:ln>
                  <a:noFill/>
                </a:ln>
                <a:solidFill>
                  <a:srgbClr val="001858"/>
                </a:solidFill>
                <a:effectLst/>
                <a:uLnTx/>
                <a:uFillTx/>
                <a:latin typeface="DM Serif Display"/>
                <a:ea typeface="DM Serif Display"/>
                <a:cs typeface="DM Serif Display"/>
                <a:sym typeface="DM Serif Display"/>
              </a:rPr>
              <a:t>P7/S1 </a:t>
            </a:r>
            <a:r>
              <a:rPr kumimoji="0" lang="en-US" sz="2000" b="0" i="0" u="none" strike="noStrike" kern="1200" cap="none" spc="0" normalizeH="0" baseline="0" noProof="0" dirty="0">
                <a:ln>
                  <a:noFill/>
                </a:ln>
                <a:solidFill>
                  <a:srgbClr val="001858"/>
                </a:solidFill>
                <a:effectLst/>
                <a:uLnTx/>
                <a:uFillTx/>
                <a:latin typeface="DM Serif Display"/>
                <a:ea typeface="DM Serif Display"/>
                <a:cs typeface="DM Serif Display"/>
                <a:sym typeface="DM Serif Display"/>
              </a:rPr>
              <a:t>info evenings</a:t>
            </a:r>
          </a:p>
          <a:p>
            <a:pPr marL="431801" marR="0" lvl="1" indent="-215900" algn="l" defTabSz="914400" rtl="0" eaLnBrk="1" fontAlgn="auto" latinLnBrk="0" hangingPunct="1">
              <a:lnSpc>
                <a:spcPts val="2800"/>
              </a:lnSpc>
              <a:spcBef>
                <a:spcPts val="0"/>
              </a:spcBef>
              <a:spcAft>
                <a:spcPts val="0"/>
              </a:spcAft>
              <a:buClrTx/>
              <a:buSzTx/>
              <a:buFont typeface="Arial"/>
              <a:buChar char="•"/>
              <a:tabLst/>
              <a:defRPr/>
            </a:pPr>
            <a:r>
              <a:rPr kumimoji="0" lang="en-US" sz="2000" b="0" i="0" u="none" strike="noStrike" kern="1200" cap="none" spc="0" normalizeH="0" baseline="0" noProof="0" dirty="0">
                <a:ln>
                  <a:noFill/>
                </a:ln>
                <a:solidFill>
                  <a:srgbClr val="001858"/>
                </a:solidFill>
                <a:effectLst/>
                <a:uLnTx/>
                <a:uFillTx/>
                <a:latin typeface="DM Serif Display"/>
                <a:ea typeface="DM Serif Display"/>
                <a:cs typeface="DM Serif Display"/>
                <a:sym typeface="DM Serif Display"/>
              </a:rPr>
              <a:t>S2 Options evening</a:t>
            </a:r>
          </a:p>
          <a:p>
            <a:pPr marL="431801" marR="0" lvl="1" indent="-215900" algn="l" defTabSz="914400" rtl="0" eaLnBrk="1" fontAlgn="auto" latinLnBrk="0" hangingPunct="1">
              <a:lnSpc>
                <a:spcPts val="2800"/>
              </a:lnSpc>
              <a:spcBef>
                <a:spcPts val="0"/>
              </a:spcBef>
              <a:spcAft>
                <a:spcPts val="0"/>
              </a:spcAft>
              <a:buClrTx/>
              <a:buSzTx/>
              <a:buFont typeface="Arial"/>
              <a:buChar char="•"/>
              <a:tabLst/>
              <a:defRPr/>
            </a:pPr>
            <a:r>
              <a:rPr kumimoji="0" lang="en-US" sz="2000" b="0" i="0" u="none" strike="noStrike" kern="1200" cap="none" spc="0" normalizeH="0" baseline="0" noProof="0" dirty="0">
                <a:ln>
                  <a:noFill/>
                </a:ln>
                <a:solidFill>
                  <a:srgbClr val="001858"/>
                </a:solidFill>
                <a:effectLst/>
                <a:uLnTx/>
                <a:uFillTx/>
                <a:latin typeface="DM Serif Display"/>
                <a:ea typeface="DM Serif Display"/>
                <a:cs typeface="DM Serif Display"/>
                <a:sym typeface="DM Serif Display"/>
              </a:rPr>
              <a:t>Senior Phase info </a:t>
            </a:r>
          </a:p>
          <a:p>
            <a:pPr marL="0" marR="0" lvl="0" indent="0" algn="l" defTabSz="914400" rtl="0" eaLnBrk="1" fontAlgn="auto" latinLnBrk="0" hangingPunct="1">
              <a:lnSpc>
                <a:spcPts val="28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1858"/>
                </a:solidFill>
                <a:effectLst/>
                <a:uLnTx/>
                <a:uFillTx/>
                <a:latin typeface="DM Serif Display"/>
                <a:ea typeface="DM Serif Display"/>
                <a:cs typeface="DM Serif Display"/>
                <a:sym typeface="DM Serif Display"/>
              </a:rPr>
              <a:t>        evenings</a:t>
            </a:r>
          </a:p>
          <a:p>
            <a:pPr marL="431801" marR="0" lvl="1" indent="-215900" algn="l" defTabSz="914400" rtl="0" eaLnBrk="1" fontAlgn="auto" latinLnBrk="0" hangingPunct="1">
              <a:lnSpc>
                <a:spcPts val="2800"/>
              </a:lnSpc>
              <a:spcBef>
                <a:spcPts val="0"/>
              </a:spcBef>
              <a:spcAft>
                <a:spcPts val="0"/>
              </a:spcAft>
              <a:buClrTx/>
              <a:buSzTx/>
              <a:buFont typeface="Arial"/>
              <a:buChar char="•"/>
              <a:tabLst/>
              <a:defRPr/>
            </a:pPr>
            <a:r>
              <a:rPr kumimoji="0" lang="en-US" sz="2000" b="0" i="0" u="none" strike="noStrike" kern="1200" cap="none" spc="0" normalizeH="0" baseline="0" noProof="0" dirty="0">
                <a:ln>
                  <a:noFill/>
                </a:ln>
                <a:solidFill>
                  <a:srgbClr val="001858"/>
                </a:solidFill>
                <a:effectLst/>
                <a:uLnTx/>
                <a:uFillTx/>
                <a:latin typeface="DM Serif Display"/>
                <a:ea typeface="DM Serif Display"/>
                <a:cs typeface="DM Serif Display"/>
                <a:sym typeface="DM Serif Display"/>
              </a:rPr>
              <a:t>Tonight! </a:t>
            </a:r>
          </a:p>
        </p:txBody>
      </p:sp>
      <p:sp>
        <p:nvSpPr>
          <p:cNvPr id="12" name="TextBox 12"/>
          <p:cNvSpPr txBox="1"/>
          <p:nvPr/>
        </p:nvSpPr>
        <p:spPr>
          <a:xfrm>
            <a:off x="1890752" y="1237074"/>
            <a:ext cx="6739965" cy="455295"/>
          </a:xfrm>
          <a:prstGeom prst="rect">
            <a:avLst/>
          </a:prstGeom>
        </p:spPr>
        <p:txBody>
          <a:bodyPr lIns="0" tIns="0" rIns="0" bIns="0" rtlCol="0" anchor="t">
            <a:spAutoFit/>
          </a:bodyPr>
          <a:lstStyle/>
          <a:p>
            <a:pPr marL="0" marR="0" lvl="0" indent="0" algn="ctr" defTabSz="914400" rtl="0" eaLnBrk="1" fontAlgn="auto" latinLnBrk="0" hangingPunct="1">
              <a:lnSpc>
                <a:spcPts val="3779"/>
              </a:lnSpc>
              <a:spcBef>
                <a:spcPts val="0"/>
              </a:spcBef>
              <a:spcAft>
                <a:spcPts val="0"/>
              </a:spcAft>
              <a:buClrTx/>
              <a:buSzTx/>
              <a:buFontTx/>
              <a:buNone/>
              <a:tabLst/>
              <a:defRPr/>
            </a:pPr>
            <a:r>
              <a:rPr kumimoji="0" lang="en-US" sz="2700" b="0" i="0" u="none" strike="noStrike" kern="1200" cap="none" spc="0" normalizeH="0" baseline="0" noProof="0">
                <a:ln>
                  <a:noFill/>
                </a:ln>
                <a:solidFill>
                  <a:srgbClr val="001858"/>
                </a:solidFill>
                <a:effectLst/>
                <a:uLnTx/>
                <a:uFillTx/>
                <a:latin typeface="DM Serif Display"/>
                <a:ea typeface="DM Serif Display"/>
                <a:cs typeface="DM Serif Display"/>
                <a:sym typeface="DM Serif Display"/>
              </a:rPr>
              <a:t>supporting young people and each other</a:t>
            </a:r>
          </a:p>
        </p:txBody>
      </p:sp>
      <p:sp>
        <p:nvSpPr>
          <p:cNvPr id="14" name="Freeform 6"/>
          <p:cNvSpPr/>
          <p:nvPr/>
        </p:nvSpPr>
        <p:spPr>
          <a:xfrm rot="17966019">
            <a:off x="-3341439" y="-1969096"/>
            <a:ext cx="4895948" cy="4430833"/>
          </a:xfrm>
          <a:custGeom>
            <a:avLst/>
            <a:gdLst/>
            <a:ahLst/>
            <a:cxnLst/>
            <a:rect l="l" t="t" r="r" b="b"/>
            <a:pathLst>
              <a:path w="4895948" h="4430833">
                <a:moveTo>
                  <a:pt x="0" y="0"/>
                </a:moveTo>
                <a:lnTo>
                  <a:pt x="4895947" y="0"/>
                </a:lnTo>
                <a:lnTo>
                  <a:pt x="4895947" y="4430833"/>
                </a:lnTo>
                <a:lnTo>
                  <a:pt x="0" y="4430833"/>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Tree>
    <p:extLst>
      <p:ext uri="{BB962C8B-B14F-4D97-AF65-F5344CB8AC3E}">
        <p14:creationId xmlns:p14="http://schemas.microsoft.com/office/powerpoint/2010/main" val="4430078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7F4F2"/>
        </a:solidFill>
        <a:effectLst/>
      </p:bgPr>
    </p:bg>
    <p:spTree>
      <p:nvGrpSpPr>
        <p:cNvPr id="1" name=""/>
        <p:cNvGrpSpPr/>
        <p:nvPr/>
      </p:nvGrpSpPr>
      <p:grpSpPr>
        <a:xfrm>
          <a:off x="0" y="0"/>
          <a:ext cx="0" cy="0"/>
          <a:chOff x="0" y="0"/>
          <a:chExt cx="0" cy="0"/>
        </a:xfrm>
      </p:grpSpPr>
      <p:sp>
        <p:nvSpPr>
          <p:cNvPr id="2" name="Freeform 2"/>
          <p:cNvSpPr/>
          <p:nvPr/>
        </p:nvSpPr>
        <p:spPr>
          <a:xfrm rot="-2699999">
            <a:off x="-2123917" y="-2162833"/>
            <a:ext cx="4895948" cy="4430833"/>
          </a:xfrm>
          <a:custGeom>
            <a:avLst/>
            <a:gdLst/>
            <a:ahLst/>
            <a:cxnLst/>
            <a:rect l="l" t="t" r="r" b="b"/>
            <a:pathLst>
              <a:path w="4895948" h="4430833">
                <a:moveTo>
                  <a:pt x="0" y="0"/>
                </a:moveTo>
                <a:lnTo>
                  <a:pt x="4895947" y="0"/>
                </a:lnTo>
                <a:lnTo>
                  <a:pt x="4895947" y="4430833"/>
                </a:lnTo>
                <a:lnTo>
                  <a:pt x="0" y="443083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3768122">
            <a:off x="7745616" y="5344584"/>
            <a:ext cx="4895948" cy="4430833"/>
          </a:xfrm>
          <a:custGeom>
            <a:avLst/>
            <a:gdLst/>
            <a:ahLst/>
            <a:cxnLst/>
            <a:rect l="l" t="t" r="r" b="b"/>
            <a:pathLst>
              <a:path w="4895948" h="4430833">
                <a:moveTo>
                  <a:pt x="0" y="0"/>
                </a:moveTo>
                <a:lnTo>
                  <a:pt x="4895948" y="0"/>
                </a:lnTo>
                <a:lnTo>
                  <a:pt x="4895948" y="4430832"/>
                </a:lnTo>
                <a:lnTo>
                  <a:pt x="0" y="443083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7258199" y="4706019"/>
            <a:ext cx="2677801" cy="2677801"/>
          </a:xfrm>
          <a:custGeom>
            <a:avLst/>
            <a:gdLst/>
            <a:ahLst/>
            <a:cxnLst/>
            <a:rect l="l" t="t" r="r" b="b"/>
            <a:pathLst>
              <a:path w="2677801" h="2677801">
                <a:moveTo>
                  <a:pt x="0" y="0"/>
                </a:moveTo>
                <a:lnTo>
                  <a:pt x="2677801" y="0"/>
                </a:lnTo>
                <a:lnTo>
                  <a:pt x="2677801" y="2677801"/>
                </a:lnTo>
                <a:lnTo>
                  <a:pt x="0" y="2677801"/>
                </a:lnTo>
                <a:lnTo>
                  <a:pt x="0" y="0"/>
                </a:lnTo>
                <a:close/>
              </a:path>
            </a:pathLst>
          </a:custGeom>
          <a:blipFill>
            <a:blip r:embed="rId4"/>
            <a:stretch>
              <a:fillRect/>
            </a:stretch>
          </a:blipFill>
        </p:spPr>
      </p:sp>
      <p:sp>
        <p:nvSpPr>
          <p:cNvPr id="5" name="Freeform 5"/>
          <p:cNvSpPr/>
          <p:nvPr/>
        </p:nvSpPr>
        <p:spPr>
          <a:xfrm>
            <a:off x="4273798" y="4804812"/>
            <a:ext cx="2483470" cy="2483470"/>
          </a:xfrm>
          <a:custGeom>
            <a:avLst/>
            <a:gdLst/>
            <a:ahLst/>
            <a:cxnLst/>
            <a:rect l="l" t="t" r="r" b="b"/>
            <a:pathLst>
              <a:path w="2483470" h="2483470">
                <a:moveTo>
                  <a:pt x="0" y="0"/>
                </a:moveTo>
                <a:lnTo>
                  <a:pt x="2483471" y="0"/>
                </a:lnTo>
                <a:lnTo>
                  <a:pt x="2483471" y="2483470"/>
                </a:lnTo>
                <a:lnTo>
                  <a:pt x="0" y="2483470"/>
                </a:lnTo>
                <a:lnTo>
                  <a:pt x="0" y="0"/>
                </a:lnTo>
                <a:close/>
              </a:path>
            </a:pathLst>
          </a:custGeom>
          <a:blipFill>
            <a:blip r:embed="rId5"/>
            <a:stretch>
              <a:fillRect/>
            </a:stretch>
          </a:blipFill>
        </p:spPr>
      </p:sp>
      <p:sp>
        <p:nvSpPr>
          <p:cNvPr id="6" name="Freeform 6"/>
          <p:cNvSpPr/>
          <p:nvPr/>
        </p:nvSpPr>
        <p:spPr>
          <a:xfrm>
            <a:off x="1163172" y="4665316"/>
            <a:ext cx="2460817" cy="2460817"/>
          </a:xfrm>
          <a:custGeom>
            <a:avLst/>
            <a:gdLst/>
            <a:ahLst/>
            <a:cxnLst/>
            <a:rect l="l" t="t" r="r" b="b"/>
            <a:pathLst>
              <a:path w="2460817" h="2460817">
                <a:moveTo>
                  <a:pt x="0" y="0"/>
                </a:moveTo>
                <a:lnTo>
                  <a:pt x="2460818" y="0"/>
                </a:lnTo>
                <a:lnTo>
                  <a:pt x="2460818" y="2460817"/>
                </a:lnTo>
                <a:lnTo>
                  <a:pt x="0" y="2460817"/>
                </a:lnTo>
                <a:lnTo>
                  <a:pt x="0" y="0"/>
                </a:lnTo>
                <a:close/>
              </a:path>
            </a:pathLst>
          </a:custGeom>
          <a:blipFill>
            <a:blip r:embed="rId6"/>
            <a:stretch>
              <a:fillRect/>
            </a:stretch>
          </a:blipFill>
        </p:spPr>
      </p:sp>
      <p:sp>
        <p:nvSpPr>
          <p:cNvPr id="7" name="Freeform 7"/>
          <p:cNvSpPr/>
          <p:nvPr/>
        </p:nvSpPr>
        <p:spPr>
          <a:xfrm>
            <a:off x="4338743" y="2226848"/>
            <a:ext cx="2214860" cy="2246501"/>
          </a:xfrm>
          <a:custGeom>
            <a:avLst/>
            <a:gdLst/>
            <a:ahLst/>
            <a:cxnLst/>
            <a:rect l="l" t="t" r="r" b="b"/>
            <a:pathLst>
              <a:path w="2214860" h="2246501">
                <a:moveTo>
                  <a:pt x="0" y="0"/>
                </a:moveTo>
                <a:lnTo>
                  <a:pt x="2214861" y="0"/>
                </a:lnTo>
                <a:lnTo>
                  <a:pt x="2214861" y="2246501"/>
                </a:lnTo>
                <a:lnTo>
                  <a:pt x="0" y="2246501"/>
                </a:lnTo>
                <a:lnTo>
                  <a:pt x="0" y="0"/>
                </a:lnTo>
                <a:close/>
              </a:path>
            </a:pathLst>
          </a:custGeom>
          <a:blipFill>
            <a:blip r:embed="rId7"/>
            <a:stretch>
              <a:fillRect/>
            </a:stretch>
          </a:blipFill>
        </p:spPr>
      </p:sp>
      <p:sp>
        <p:nvSpPr>
          <p:cNvPr id="8" name="Freeform 8"/>
          <p:cNvSpPr/>
          <p:nvPr/>
        </p:nvSpPr>
        <p:spPr>
          <a:xfrm>
            <a:off x="7547437" y="2226848"/>
            <a:ext cx="1844283" cy="2340058"/>
          </a:xfrm>
          <a:custGeom>
            <a:avLst/>
            <a:gdLst/>
            <a:ahLst/>
            <a:cxnLst/>
            <a:rect l="l" t="t" r="r" b="b"/>
            <a:pathLst>
              <a:path w="1844283" h="2340058">
                <a:moveTo>
                  <a:pt x="0" y="0"/>
                </a:moveTo>
                <a:lnTo>
                  <a:pt x="1844283" y="0"/>
                </a:lnTo>
                <a:lnTo>
                  <a:pt x="1844283" y="2340058"/>
                </a:lnTo>
                <a:lnTo>
                  <a:pt x="0" y="2340058"/>
                </a:lnTo>
                <a:lnTo>
                  <a:pt x="0" y="0"/>
                </a:lnTo>
                <a:close/>
              </a:path>
            </a:pathLst>
          </a:custGeom>
          <a:blipFill>
            <a:blip r:embed="rId8"/>
            <a:stretch>
              <a:fillRect/>
            </a:stretch>
          </a:blipFill>
        </p:spPr>
      </p:sp>
      <p:sp>
        <p:nvSpPr>
          <p:cNvPr id="9" name="Freeform 9"/>
          <p:cNvSpPr/>
          <p:nvPr/>
        </p:nvSpPr>
        <p:spPr>
          <a:xfrm>
            <a:off x="1442252" y="2128438"/>
            <a:ext cx="1902658" cy="2344911"/>
          </a:xfrm>
          <a:custGeom>
            <a:avLst/>
            <a:gdLst/>
            <a:ahLst/>
            <a:cxnLst/>
            <a:rect l="l" t="t" r="r" b="b"/>
            <a:pathLst>
              <a:path w="1902658" h="2344911">
                <a:moveTo>
                  <a:pt x="0" y="0"/>
                </a:moveTo>
                <a:lnTo>
                  <a:pt x="1902658" y="0"/>
                </a:lnTo>
                <a:lnTo>
                  <a:pt x="1902658" y="2344911"/>
                </a:lnTo>
                <a:lnTo>
                  <a:pt x="0" y="2344911"/>
                </a:lnTo>
                <a:lnTo>
                  <a:pt x="0" y="0"/>
                </a:lnTo>
                <a:close/>
              </a:path>
            </a:pathLst>
          </a:custGeom>
          <a:blipFill>
            <a:blip r:embed="rId9"/>
            <a:stretch>
              <a:fillRect b="-8186"/>
            </a:stretch>
          </a:blipFill>
        </p:spPr>
      </p:sp>
      <p:sp>
        <p:nvSpPr>
          <p:cNvPr id="10" name="TextBox 10"/>
          <p:cNvSpPr txBox="1"/>
          <p:nvPr/>
        </p:nvSpPr>
        <p:spPr>
          <a:xfrm>
            <a:off x="2457097" y="637498"/>
            <a:ext cx="7827984" cy="1252815"/>
          </a:xfrm>
          <a:prstGeom prst="rect">
            <a:avLst/>
          </a:prstGeom>
        </p:spPr>
        <p:txBody>
          <a:bodyPr lIns="0" tIns="0" rIns="0" bIns="0" rtlCol="0" anchor="t">
            <a:spAutoFit/>
          </a:bodyPr>
          <a:lstStyle/>
          <a:p>
            <a:pPr algn="ctr">
              <a:lnSpc>
                <a:spcPts val="10202"/>
              </a:lnSpc>
            </a:pPr>
            <a:r>
              <a:rPr lang="en-US" sz="7287">
                <a:solidFill>
                  <a:srgbClr val="001858"/>
                </a:solidFill>
                <a:latin typeface="DM Serif Display"/>
                <a:ea typeface="DM Serif Display"/>
                <a:cs typeface="DM Serif Display"/>
                <a:sym typeface="DM Serif Display"/>
              </a:rPr>
              <a:t>Together we care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7F4F2"/>
        </a:solidFill>
        <a:effectLst/>
      </p:bgPr>
    </p:bg>
    <p:spTree>
      <p:nvGrpSpPr>
        <p:cNvPr id="1" name=""/>
        <p:cNvGrpSpPr/>
        <p:nvPr/>
      </p:nvGrpSpPr>
      <p:grpSpPr>
        <a:xfrm>
          <a:off x="0" y="0"/>
          <a:ext cx="0" cy="0"/>
          <a:chOff x="0" y="0"/>
          <a:chExt cx="0" cy="0"/>
        </a:xfrm>
      </p:grpSpPr>
      <p:sp>
        <p:nvSpPr>
          <p:cNvPr id="2" name="Freeform 2"/>
          <p:cNvSpPr/>
          <p:nvPr/>
        </p:nvSpPr>
        <p:spPr>
          <a:xfrm rot="-2699999">
            <a:off x="-2871559" y="-2215417"/>
            <a:ext cx="4895948" cy="4430833"/>
          </a:xfrm>
          <a:custGeom>
            <a:avLst/>
            <a:gdLst/>
            <a:ahLst/>
            <a:cxnLst/>
            <a:rect l="l" t="t" r="r" b="b"/>
            <a:pathLst>
              <a:path w="4895948" h="4430833">
                <a:moveTo>
                  <a:pt x="0" y="0"/>
                </a:moveTo>
                <a:lnTo>
                  <a:pt x="4895947" y="0"/>
                </a:lnTo>
                <a:lnTo>
                  <a:pt x="4895947" y="4430833"/>
                </a:lnTo>
                <a:lnTo>
                  <a:pt x="0" y="443083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3768122">
            <a:off x="8045476" y="5743333"/>
            <a:ext cx="4895948" cy="4430833"/>
          </a:xfrm>
          <a:custGeom>
            <a:avLst/>
            <a:gdLst/>
            <a:ahLst/>
            <a:cxnLst/>
            <a:rect l="l" t="t" r="r" b="b"/>
            <a:pathLst>
              <a:path w="4895948" h="4430833">
                <a:moveTo>
                  <a:pt x="0" y="0"/>
                </a:moveTo>
                <a:lnTo>
                  <a:pt x="4895948" y="0"/>
                </a:lnTo>
                <a:lnTo>
                  <a:pt x="4895948" y="4430832"/>
                </a:lnTo>
                <a:lnTo>
                  <a:pt x="0" y="443083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a:off x="5880100" y="2194126"/>
            <a:ext cx="2952771" cy="3336724"/>
          </a:xfrm>
          <a:custGeom>
            <a:avLst/>
            <a:gdLst/>
            <a:ahLst/>
            <a:cxnLst/>
            <a:rect l="l" t="t" r="r" b="b"/>
            <a:pathLst>
              <a:path w="2460817" h="2460817">
                <a:moveTo>
                  <a:pt x="0" y="0"/>
                </a:moveTo>
                <a:lnTo>
                  <a:pt x="2460818" y="0"/>
                </a:lnTo>
                <a:lnTo>
                  <a:pt x="2460818" y="2460817"/>
                </a:lnTo>
                <a:lnTo>
                  <a:pt x="0" y="2460817"/>
                </a:lnTo>
                <a:lnTo>
                  <a:pt x="0" y="0"/>
                </a:lnTo>
                <a:close/>
              </a:path>
            </a:pathLst>
          </a:custGeom>
          <a:blipFill>
            <a:blip r:embed="rId4"/>
            <a:stretch>
              <a:fillRect/>
            </a:stretch>
          </a:blipFill>
        </p:spPr>
      </p:sp>
      <p:sp>
        <p:nvSpPr>
          <p:cNvPr id="9" name="Freeform 9"/>
          <p:cNvSpPr/>
          <p:nvPr/>
        </p:nvSpPr>
        <p:spPr>
          <a:xfrm>
            <a:off x="1231900" y="2256489"/>
            <a:ext cx="2926714" cy="3274361"/>
          </a:xfrm>
          <a:custGeom>
            <a:avLst/>
            <a:gdLst/>
            <a:ahLst/>
            <a:cxnLst/>
            <a:rect l="l" t="t" r="r" b="b"/>
            <a:pathLst>
              <a:path w="1902658" h="2344911">
                <a:moveTo>
                  <a:pt x="0" y="0"/>
                </a:moveTo>
                <a:lnTo>
                  <a:pt x="1902658" y="0"/>
                </a:lnTo>
                <a:lnTo>
                  <a:pt x="1902658" y="2344911"/>
                </a:lnTo>
                <a:lnTo>
                  <a:pt x="0" y="2344911"/>
                </a:lnTo>
                <a:lnTo>
                  <a:pt x="0" y="0"/>
                </a:lnTo>
                <a:close/>
              </a:path>
            </a:pathLst>
          </a:custGeom>
          <a:blipFill>
            <a:blip r:embed="rId5"/>
            <a:stretch>
              <a:fillRect b="-8186"/>
            </a:stretch>
          </a:blipFill>
        </p:spPr>
      </p:sp>
      <p:sp>
        <p:nvSpPr>
          <p:cNvPr id="11" name="Rectangle 10"/>
          <p:cNvSpPr/>
          <p:nvPr/>
        </p:nvSpPr>
        <p:spPr>
          <a:xfrm>
            <a:off x="774700" y="5739737"/>
            <a:ext cx="9601200" cy="412934"/>
          </a:xfrm>
          <a:prstGeom prst="rect">
            <a:avLst/>
          </a:prstGeom>
        </p:spPr>
        <p:txBody>
          <a:bodyPr wrap="square">
            <a:spAutoFit/>
          </a:bodyPr>
          <a:lstStyle/>
          <a:p>
            <a:pPr>
              <a:lnSpc>
                <a:spcPts val="2519"/>
              </a:lnSpc>
              <a:spcBef>
                <a:spcPct val="0"/>
              </a:spcBef>
            </a:pPr>
            <a:r>
              <a:rPr lang="en-US" sz="2400" dirty="0" smtClean="0">
                <a:solidFill>
                  <a:srgbClr val="27334D"/>
                </a:solidFill>
                <a:latin typeface="DM Serif Display"/>
                <a:ea typeface="DM Serif Display"/>
                <a:cs typeface="DM Serif Display"/>
                <a:sym typeface="DM Serif Display"/>
              </a:rPr>
              <a:t>– </a:t>
            </a:r>
            <a:r>
              <a:rPr lang="en-US" sz="2400" dirty="0">
                <a:solidFill>
                  <a:srgbClr val="27334D"/>
                </a:solidFill>
                <a:latin typeface="DM Serif Display"/>
                <a:ea typeface="DM Serif Display"/>
                <a:cs typeface="DM Serif Display"/>
                <a:sym typeface="DM Serif Display"/>
              </a:rPr>
              <a:t>Julie Cameron, Associate Director of the Mental Health Foundation </a:t>
            </a:r>
          </a:p>
        </p:txBody>
      </p:sp>
      <p:sp>
        <p:nvSpPr>
          <p:cNvPr id="12" name="Rectangle 11"/>
          <p:cNvSpPr/>
          <p:nvPr/>
        </p:nvSpPr>
        <p:spPr>
          <a:xfrm>
            <a:off x="2146300" y="929973"/>
            <a:ext cx="7231116" cy="788742"/>
          </a:xfrm>
          <a:prstGeom prst="rect">
            <a:avLst/>
          </a:prstGeom>
        </p:spPr>
        <p:txBody>
          <a:bodyPr wrap="square">
            <a:spAutoFit/>
          </a:bodyPr>
          <a:lstStyle/>
          <a:p>
            <a:pPr>
              <a:lnSpc>
                <a:spcPts val="2519"/>
              </a:lnSpc>
              <a:spcBef>
                <a:spcPct val="0"/>
              </a:spcBef>
            </a:pPr>
            <a:r>
              <a:rPr lang="en-US" sz="3600" dirty="0" smtClean="0">
                <a:solidFill>
                  <a:srgbClr val="27334D"/>
                </a:solidFill>
                <a:latin typeface="DM Serif Display"/>
                <a:ea typeface="DM Serif Display"/>
                <a:cs typeface="DM Serif Display"/>
                <a:sym typeface="DM Serif Display"/>
              </a:rPr>
              <a:t>Body </a:t>
            </a:r>
            <a:r>
              <a:rPr lang="en-US" sz="3600" dirty="0">
                <a:solidFill>
                  <a:srgbClr val="27334D"/>
                </a:solidFill>
                <a:latin typeface="DM Serif Display"/>
                <a:ea typeface="DM Serif Display"/>
                <a:cs typeface="DM Serif Display"/>
                <a:sym typeface="DM Serif Display"/>
              </a:rPr>
              <a:t>Image: We are more than what we look like</a:t>
            </a:r>
          </a:p>
        </p:txBody>
      </p:sp>
    </p:spTree>
    <p:extLst>
      <p:ext uri="{BB962C8B-B14F-4D97-AF65-F5344CB8AC3E}">
        <p14:creationId xmlns:p14="http://schemas.microsoft.com/office/powerpoint/2010/main" val="9537501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5">
      <a:dk1>
        <a:srgbClr val="004654"/>
      </a:dk1>
      <a:lt1>
        <a:srgbClr val="FFFFFF"/>
      </a:lt1>
      <a:dk2>
        <a:srgbClr val="93EB4E"/>
      </a:dk2>
      <a:lt2>
        <a:srgbClr val="EBEBEB"/>
      </a:lt2>
      <a:accent1>
        <a:srgbClr val="93EB4E"/>
      </a:accent1>
      <a:accent2>
        <a:srgbClr val="36ACF4"/>
      </a:accent2>
      <a:accent3>
        <a:srgbClr val="639B39"/>
      </a:accent3>
      <a:accent4>
        <a:srgbClr val="245D86"/>
      </a:accent4>
      <a:accent5>
        <a:srgbClr val="B9BBBB"/>
      </a:accent5>
      <a:accent6>
        <a:srgbClr val="649B39"/>
      </a:accent6>
      <a:hlink>
        <a:srgbClr val="37ADF5"/>
      </a:hlink>
      <a:folHlink>
        <a:srgbClr val="B9D181"/>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8_Office Theme">
  <a:themeElements>
    <a:clrScheme name="Custom 5">
      <a:dk1>
        <a:srgbClr val="004654"/>
      </a:dk1>
      <a:lt1>
        <a:srgbClr val="FFFFFF"/>
      </a:lt1>
      <a:dk2>
        <a:srgbClr val="93EB4E"/>
      </a:dk2>
      <a:lt2>
        <a:srgbClr val="EBEBEB"/>
      </a:lt2>
      <a:accent1>
        <a:srgbClr val="93EB4E"/>
      </a:accent1>
      <a:accent2>
        <a:srgbClr val="537E10"/>
      </a:accent2>
      <a:accent3>
        <a:srgbClr val="37ADF5"/>
      </a:accent3>
      <a:accent4>
        <a:srgbClr val="245D86"/>
      </a:accent4>
      <a:accent5>
        <a:srgbClr val="B9BBBB"/>
      </a:accent5>
      <a:accent6>
        <a:srgbClr val="649B39"/>
      </a:accent6>
      <a:hlink>
        <a:srgbClr val="37ADF5"/>
      </a:hlink>
      <a:folHlink>
        <a:srgbClr val="B9D18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5.xml><?xml version="1.0" encoding="utf-8"?>
<a:theme xmlns:a="http://schemas.openxmlformats.org/drawingml/2006/main" name="6_Office Theme">
  <a:themeElements>
    <a:clrScheme name="Custom 6">
      <a:dk1>
        <a:srgbClr val="004654"/>
      </a:dk1>
      <a:lt1>
        <a:srgbClr val="FFFFFF"/>
      </a:lt1>
      <a:dk2>
        <a:srgbClr val="93EB4E"/>
      </a:dk2>
      <a:lt2>
        <a:srgbClr val="EBEBEB"/>
      </a:lt2>
      <a:accent1>
        <a:srgbClr val="93EB4E"/>
      </a:accent1>
      <a:accent2>
        <a:srgbClr val="537E10"/>
      </a:accent2>
      <a:accent3>
        <a:srgbClr val="37ADF5"/>
      </a:accent3>
      <a:accent4>
        <a:srgbClr val="245D86"/>
      </a:accent4>
      <a:accent5>
        <a:srgbClr val="B9BBBB"/>
      </a:accent5>
      <a:accent6>
        <a:srgbClr val="649B39"/>
      </a:accent6>
      <a:hlink>
        <a:srgbClr val="37ADF5"/>
      </a:hlink>
      <a:folHlink>
        <a:srgbClr val="B9D181"/>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1_MAIN HEADLINE">
  <a:themeElements>
    <a:clrScheme name="2024-colour-palette-MHF1">
      <a:dk1>
        <a:srgbClr val="000000"/>
      </a:dk1>
      <a:lt1>
        <a:srgbClr val="FFFFFF"/>
      </a:lt1>
      <a:dk2>
        <a:srgbClr val="5DB3C8"/>
      </a:dk2>
      <a:lt2>
        <a:srgbClr val="FFFFFF"/>
      </a:lt2>
      <a:accent1>
        <a:srgbClr val="6E0FEC"/>
      </a:accent1>
      <a:accent2>
        <a:srgbClr val="78D44B"/>
      </a:accent2>
      <a:accent3>
        <a:srgbClr val="5DB3C8"/>
      </a:accent3>
      <a:accent4>
        <a:srgbClr val="F49010"/>
      </a:accent4>
      <a:accent5>
        <a:srgbClr val="F6607C"/>
      </a:accent5>
      <a:accent6>
        <a:srgbClr val="36008B"/>
      </a:accent6>
      <a:hlink>
        <a:srgbClr val="6E0FEC"/>
      </a:hlink>
      <a:folHlink>
        <a:srgbClr val="5DB3C8"/>
      </a:folHlink>
    </a:clrScheme>
    <a:fontScheme name="2024-fonts-MHF">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HF presentation 2024.potx" id="{AA56EA38-263A-45B1-A03E-3A2DEF7DE902}" vid="{21FFFE03-05A5-4A97-B91B-597389FC7907}"/>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TotalTime>
  <Words>2080</Words>
  <Application>Microsoft Office PowerPoint</Application>
  <PresentationFormat>Custom</PresentationFormat>
  <Paragraphs>304</Paragraphs>
  <Slides>51</Slides>
  <Notes>29</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51</vt:i4>
      </vt:variant>
    </vt:vector>
  </HeadingPairs>
  <TitlesOfParts>
    <vt:vector size="65" baseType="lpstr">
      <vt:lpstr>Calibri</vt:lpstr>
      <vt:lpstr>Aptos</vt:lpstr>
      <vt:lpstr>Aptos Display</vt:lpstr>
      <vt:lpstr>DM Sans</vt:lpstr>
      <vt:lpstr>Times New Roman</vt:lpstr>
      <vt:lpstr>DM Serif Display</vt:lpstr>
      <vt:lpstr>Arial</vt:lpstr>
      <vt:lpstr>Calibri Light</vt:lpstr>
      <vt:lpstr>Office Theme</vt:lpstr>
      <vt:lpstr>1_Office Theme</vt:lpstr>
      <vt:lpstr>1_Office 2013 - 2022 Theme</vt:lpstr>
      <vt:lpstr>8_Office Theme</vt:lpstr>
      <vt:lpstr>6_Office Theme</vt:lpstr>
      <vt:lpstr>1_MAIN HEADLINE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Understanding Body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Practical Strategies</vt:lpstr>
      <vt:lpstr>PowerPoint Presentation</vt:lpstr>
      <vt:lpstr>PowerPoint Presentation</vt:lpstr>
      <vt:lpstr>PowerPoint Presentation</vt:lpstr>
      <vt:lpstr>PowerPoint Presentation</vt:lpstr>
      <vt:lpstr>Key research sources</vt:lpstr>
      <vt:lpstr>PowerPoint Presentation</vt:lpstr>
      <vt:lpstr>PowerPoint Presentation</vt:lpstr>
      <vt:lpstr>PowerPoint Presentation</vt:lpstr>
      <vt:lpstr>Nurturing a Resilient Teenage Brain</vt:lpstr>
      <vt:lpstr>PowerPoint Presentation</vt:lpstr>
      <vt:lpstr>Stress Response System</vt:lpstr>
      <vt:lpstr>PowerPoint Presentation</vt:lpstr>
      <vt:lpstr>  What is Resilience?  </vt:lpstr>
      <vt:lpstr>  Where is Resilience?  </vt:lpstr>
      <vt:lpstr>Einstein’s Theory of General Relativity</vt:lpstr>
      <vt:lpstr>PowerPoint Presentation</vt:lpstr>
      <vt:lpstr>What Does it Mean?</vt:lpstr>
      <vt:lpstr>Spacetime Fabric</vt:lpstr>
      <vt:lpstr>Spacetime Fabric</vt:lpstr>
      <vt:lpstr>Spacetime Fabric</vt:lpstr>
      <vt:lpstr>Spacetime Fabric = Resilience Fabric</vt:lpstr>
      <vt:lpstr>Resilience Fabric</vt:lpstr>
      <vt:lpstr>Resilience Fabric</vt:lpstr>
      <vt:lpstr>Resilience Fabric = Their Village</vt:lpstr>
      <vt:lpstr>Resilience Fabric = Their Village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wellbeing event</dc:title>
  <dc:creator>027IRoss</dc:creator>
  <cp:lastModifiedBy>027IRoss</cp:lastModifiedBy>
  <cp:revision>15</cp:revision>
  <dcterms:created xsi:type="dcterms:W3CDTF">2006-08-16T00:00:00Z</dcterms:created>
  <dcterms:modified xsi:type="dcterms:W3CDTF">2025-10-02T07:56:06Z</dcterms:modified>
  <dc:identifier>DAGxc9b8v7U</dc:identifier>
</cp:coreProperties>
</file>